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73" r:id="rId4"/>
    <p:sldId id="269" r:id="rId5"/>
    <p:sldId id="274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4A7F-AC47-4D9C-8514-F48D3D484709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4A7F-AC47-4D9C-8514-F48D3D484709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4A7F-AC47-4D9C-8514-F48D3D484709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4A7F-AC47-4D9C-8514-F48D3D484709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4A7F-AC47-4D9C-8514-F48D3D484709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4A7F-AC47-4D9C-8514-F48D3D484709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4A7F-AC47-4D9C-8514-F48D3D484709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4A7F-AC47-4D9C-8514-F48D3D484709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4A7F-AC47-4D9C-8514-F48D3D484709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4A7F-AC47-4D9C-8514-F48D3D484709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94A7F-AC47-4D9C-8514-F48D3D484709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8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94A7F-AC47-4D9C-8514-F48D3D484709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81638-3515-4A40-B9A7-EC5E5F193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2;&#1083;&#1072;&#1076;&#1080;&#1084;&#1080;&#1088;\Desktop\&#1089;&#1077;&#1084;&#1080;&#1085;&#1072;&#1088;\Ex.%201,%20p.%20101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2;&#1083;&#1072;&#1076;&#1080;&#1084;&#1080;&#1088;\Desktop\&#1089;&#1077;&#1084;&#1080;&#1085;&#1072;&#1088;\EDINBURGH%20CASTLE.mp4" TargetMode="Externa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2;&#1083;&#1072;&#1076;&#1080;&#1084;&#1080;&#1088;\Desktop\&#1089;&#1077;&#1084;&#1080;&#1085;&#1072;&#1088;\THE%20MUSEUM%20OF%20CHILDHOOD,%20EDINBURGH.mp4" TargetMode="Externa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8000"/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659164" cy="4392488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tx2">
                    <a:lumMod val="50000"/>
                  </a:schemeClr>
                </a:solidFill>
                <a:latin typeface="Garamond Premr Pro Smbd" pitchFamily="18" charset="0"/>
              </a:rPr>
              <a:t>Spotlight 6.</a:t>
            </a:r>
            <a:br>
              <a:rPr lang="en-US" sz="6000" dirty="0" smtClean="0">
                <a:solidFill>
                  <a:schemeClr val="tx2">
                    <a:lumMod val="50000"/>
                  </a:schemeClr>
                </a:solidFill>
                <a:latin typeface="Garamond Premr Pro Smbd" pitchFamily="18" charset="0"/>
              </a:rPr>
            </a:br>
            <a:r>
              <a:rPr lang="en-US" sz="6000" dirty="0" smtClean="0">
                <a:solidFill>
                  <a:schemeClr val="tx2">
                    <a:lumMod val="50000"/>
                  </a:schemeClr>
                </a:solidFill>
                <a:latin typeface="Garamond Premr Pro Smbd" pitchFamily="18" charset="0"/>
              </a:rPr>
              <a:t>Module 10d.</a:t>
            </a:r>
            <a:br>
              <a:rPr lang="en-US" sz="6000" dirty="0" smtClean="0">
                <a:solidFill>
                  <a:schemeClr val="tx2">
                    <a:lumMod val="50000"/>
                  </a:schemeClr>
                </a:solidFill>
                <a:latin typeface="Garamond Premr Pro Smbd" pitchFamily="18" charset="0"/>
              </a:rPr>
            </a:br>
            <a:r>
              <a:rPr lang="en-US" sz="6000" dirty="0" smtClean="0">
                <a:solidFill>
                  <a:schemeClr val="tx2">
                    <a:lumMod val="50000"/>
                  </a:schemeClr>
                </a:solidFill>
                <a:latin typeface="Garamond Premr Pro Smbd" pitchFamily="18" charset="0"/>
              </a:rPr>
              <a:t>Culture Corner.</a:t>
            </a:r>
            <a:endParaRPr lang="ru-RU" sz="6000" dirty="0">
              <a:solidFill>
                <a:schemeClr val="tx2">
                  <a:lumMod val="50000"/>
                </a:schemeClr>
              </a:solidFill>
              <a:latin typeface="Garamond Premr Pro Smb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8000"/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methode_times_prod_web_bin_7b118bde-28ee-11e6-832e-ae3a7e82d7c7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683568" y="188640"/>
            <a:ext cx="4099778" cy="2304255"/>
          </a:xfrm>
        </p:spPr>
      </p:pic>
      <p:pic>
        <p:nvPicPr>
          <p:cNvPr id="7" name="Рисунок 6" descr="Royal-Edinburgh-Military-Tattoo-Sydney-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55976" y="1052736"/>
            <a:ext cx="4168143" cy="2304256"/>
          </a:xfrm>
          <a:prstGeom prst="rect">
            <a:avLst/>
          </a:prstGeom>
        </p:spPr>
      </p:pic>
      <p:pic>
        <p:nvPicPr>
          <p:cNvPr id="8" name="Рисунок 7" descr="wp_20150619_00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331640" y="4410554"/>
            <a:ext cx="4356992" cy="2447446"/>
          </a:xfrm>
          <a:prstGeom prst="rect">
            <a:avLst/>
          </a:prstGeom>
        </p:spPr>
      </p:pic>
      <p:pic>
        <p:nvPicPr>
          <p:cNvPr id="9" name="Рисунок 8" descr="tunnel1_155711817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28084" y="2924944"/>
            <a:ext cx="3815916" cy="2543944"/>
          </a:xfrm>
          <a:prstGeom prst="rect">
            <a:avLst/>
          </a:prstGeom>
        </p:spPr>
      </p:pic>
      <p:pic>
        <p:nvPicPr>
          <p:cNvPr id="12" name="Рисунок 11" descr="Alba-Ballooning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39552" y="2132856"/>
            <a:ext cx="3827140" cy="2807270"/>
          </a:xfrm>
          <a:prstGeom prst="rect">
            <a:avLst/>
          </a:prstGeom>
        </p:spPr>
      </p:pic>
      <p:pic>
        <p:nvPicPr>
          <p:cNvPr id="10" name="Ex. 1, p. 1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251520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3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8000"/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DINBURGH CASTLE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-36512" y="0"/>
            <a:ext cx="925252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4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8000"/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_Edinburgh-Cast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4509120"/>
            <a:ext cx="5232496" cy="220486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496944" cy="6480720"/>
          </a:xfrm>
        </p:spPr>
        <p:txBody>
          <a:bodyPr>
            <a:normAutofit/>
          </a:bodyPr>
          <a:lstStyle/>
          <a:p>
            <a:pPr lvl="0"/>
            <a:r>
              <a:rPr lang="en-US" sz="3000" dirty="0" smtClean="0"/>
              <a:t>accurate [</a:t>
            </a:r>
            <a:r>
              <a:rPr lang="ru-RU" sz="3000" dirty="0" err="1" smtClean="0"/>
              <a:t>ˈakjʊrət</a:t>
            </a:r>
            <a:r>
              <a:rPr lang="en-US" sz="3000" dirty="0" smtClean="0"/>
              <a:t>] - </a:t>
            </a:r>
            <a:r>
              <a:rPr lang="ru-RU" sz="3000" dirty="0" smtClean="0"/>
              <a:t>точный</a:t>
            </a:r>
          </a:p>
          <a:p>
            <a:pPr lvl="0"/>
            <a:r>
              <a:rPr lang="en-US" sz="3000" dirty="0" smtClean="0"/>
              <a:t>to admire [</a:t>
            </a:r>
            <a:r>
              <a:rPr lang="ru-RU" sz="3000" dirty="0" err="1" smtClean="0"/>
              <a:t>ədˈmʌɪə</a:t>
            </a:r>
            <a:r>
              <a:rPr lang="en-US" sz="3000" dirty="0" smtClean="0"/>
              <a:t>] </a:t>
            </a:r>
            <a:r>
              <a:rPr lang="ru-RU" sz="3000" dirty="0" smtClean="0"/>
              <a:t>-  восхищаться</a:t>
            </a:r>
          </a:p>
          <a:p>
            <a:pPr lvl="0"/>
            <a:r>
              <a:rPr lang="en-US" sz="3000" dirty="0" smtClean="0"/>
              <a:t>bagpipe [</a:t>
            </a:r>
            <a:r>
              <a:rPr lang="ru-RU" sz="3000" dirty="0" smtClean="0"/>
              <a:t>ˈ</a:t>
            </a:r>
            <a:r>
              <a:rPr lang="en-US" sz="2800" dirty="0" err="1" smtClean="0"/>
              <a:t>bægpaɪp</a:t>
            </a:r>
            <a:r>
              <a:rPr lang="en-US" sz="3000" dirty="0" smtClean="0"/>
              <a:t>] </a:t>
            </a:r>
            <a:r>
              <a:rPr lang="ru-RU" sz="3000" dirty="0" smtClean="0"/>
              <a:t>- волынка</a:t>
            </a:r>
          </a:p>
          <a:p>
            <a:pPr lvl="0"/>
            <a:r>
              <a:rPr lang="en-US" sz="3000" dirty="0" smtClean="0"/>
              <a:t>castle [ˈ</a:t>
            </a:r>
            <a:r>
              <a:rPr lang="en-US" sz="3000" dirty="0" err="1" smtClean="0"/>
              <a:t>kɑːs</a:t>
            </a:r>
            <a:r>
              <a:rPr lang="en-US" sz="3000" dirty="0" smtClean="0"/>
              <a:t>(ə)l] - </a:t>
            </a:r>
            <a:r>
              <a:rPr lang="ru-RU" sz="3000" dirty="0" smtClean="0"/>
              <a:t>замок</a:t>
            </a:r>
          </a:p>
          <a:p>
            <a:pPr lvl="0"/>
            <a:r>
              <a:rPr lang="en-US" sz="3000" dirty="0" smtClean="0"/>
              <a:t>childhood</a:t>
            </a:r>
            <a:r>
              <a:rPr lang="ru-RU" sz="3000" dirty="0" smtClean="0"/>
              <a:t> - детство</a:t>
            </a:r>
          </a:p>
          <a:p>
            <a:pPr lvl="0"/>
            <a:r>
              <a:rPr lang="en-US" sz="3000" dirty="0" smtClean="0"/>
              <a:t>to chant</a:t>
            </a:r>
            <a:r>
              <a:rPr lang="ru-RU" sz="3000" dirty="0" smtClean="0"/>
              <a:t> – петь, воспевать</a:t>
            </a:r>
          </a:p>
          <a:p>
            <a:r>
              <a:rPr lang="en-US" sz="3000" dirty="0" smtClean="0"/>
              <a:t>experience [</a:t>
            </a:r>
            <a:r>
              <a:rPr lang="en-US" sz="3000" dirty="0" err="1" smtClean="0"/>
              <a:t>ɪksˈpɪərɪəns</a:t>
            </a:r>
            <a:r>
              <a:rPr lang="en-US" sz="3000" dirty="0" smtClean="0"/>
              <a:t>] – </a:t>
            </a:r>
            <a:r>
              <a:rPr lang="ru-RU" sz="3000" dirty="0" smtClean="0"/>
              <a:t>опыт</a:t>
            </a:r>
          </a:p>
          <a:p>
            <a:r>
              <a:rPr lang="en-US" sz="3000" dirty="0" smtClean="0"/>
              <a:t>transparent [</a:t>
            </a:r>
            <a:r>
              <a:rPr lang="en-US" sz="3000" dirty="0" err="1" smtClean="0"/>
              <a:t>trænsˈpɛərənt</a:t>
            </a:r>
            <a:r>
              <a:rPr lang="en-US" sz="3000" dirty="0" smtClean="0"/>
              <a:t>]</a:t>
            </a:r>
            <a:r>
              <a:rPr lang="ru-RU" sz="3000" dirty="0" smtClean="0"/>
              <a:t> – прозрачный</a:t>
            </a:r>
            <a:endParaRPr lang="en-US" sz="3000" dirty="0" smtClean="0"/>
          </a:p>
          <a:p>
            <a:r>
              <a:rPr lang="en-US" sz="3000" dirty="0" smtClean="0"/>
              <a:t>attend [</a:t>
            </a:r>
            <a:r>
              <a:rPr lang="en-US" sz="3000" dirty="0" err="1" smtClean="0"/>
              <a:t>əˈtend</a:t>
            </a:r>
            <a:r>
              <a:rPr lang="en-US" sz="3000" dirty="0" smtClean="0"/>
              <a:t>] -</a:t>
            </a:r>
            <a:r>
              <a:rPr lang="ru-RU" sz="3000" dirty="0" smtClean="0"/>
              <a:t>посещать</a:t>
            </a: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8000"/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HE MUSEUM OF CHILDHOOD, EDINBURGH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28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003_1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9329" y="642918"/>
            <a:ext cx="8885342" cy="55721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66</Words>
  <Application>Microsoft Office PowerPoint</Application>
  <PresentationFormat>Экран (4:3)</PresentationFormat>
  <Paragraphs>10</Paragraphs>
  <Slides>6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Spotlight 6. Module 10d. Culture Corner.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NickOn</dc:creator>
  <cp:lastModifiedBy>RePack by Diakov</cp:lastModifiedBy>
  <cp:revision>25</cp:revision>
  <dcterms:created xsi:type="dcterms:W3CDTF">2017-05-10T08:44:09Z</dcterms:created>
  <dcterms:modified xsi:type="dcterms:W3CDTF">2019-05-16T18:40:00Z</dcterms:modified>
</cp:coreProperties>
</file>