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78" r:id="rId5"/>
    <p:sldId id="277" r:id="rId6"/>
    <p:sldId id="261" r:id="rId7"/>
    <p:sldId id="281" r:id="rId8"/>
    <p:sldId id="282" r:id="rId9"/>
    <p:sldId id="283" r:id="rId10"/>
    <p:sldId id="284" r:id="rId11"/>
    <p:sldId id="262" r:id="rId12"/>
    <p:sldId id="267" r:id="rId13"/>
    <p:sldId id="285" r:id="rId14"/>
    <p:sldId id="263" r:id="rId15"/>
    <p:sldId id="257" r:id="rId16"/>
    <p:sldId id="264" r:id="rId17"/>
    <p:sldId id="286" r:id="rId18"/>
    <p:sldId id="259" r:id="rId19"/>
    <p:sldId id="287" r:id="rId20"/>
    <p:sldId id="288" r:id="rId21"/>
    <p:sldId id="258" r:id="rId22"/>
    <p:sldId id="26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16223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Музыкальные картинки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0242" name="Picture 2" descr="I:\23 марта 2018\плясоваяjpe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428604"/>
            <a:ext cx="9072594" cy="6048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3074" name="Picture 2" descr="I:\23 марта 2018\let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9071619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23 марта 2018\л етка.jpg"/>
          <p:cNvPicPr>
            <a:picLocks noChangeAspect="1" noChangeArrowheads="1"/>
          </p:cNvPicPr>
          <p:nvPr/>
        </p:nvPicPr>
        <p:blipFill>
          <a:blip r:embed="rId2" cstate="print"/>
          <a:srcRect l="3125" r="3125"/>
          <a:stretch>
            <a:fillRect/>
          </a:stretch>
        </p:blipFill>
        <p:spPr bwMode="auto">
          <a:xfrm>
            <a:off x="285720" y="0"/>
            <a:ext cx="85725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8194" name="Picture 2" descr="I:\23 марта 2018\мишка с кукл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9715"/>
            <a:ext cx="6774680" cy="6798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4098" name="Picture 2" descr="I:\23 марта 2018\валь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-3199"/>
            <a:ext cx="4714908" cy="7081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23 марта 2018\dfkmc 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2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5122" name="Picture 2" descr="I:\23 марта 2018\дереве.нские музыканты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0" y="285727"/>
            <a:ext cx="9482128" cy="6315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9458" name="Picture 2" descr="I:\23 марта 2018\утену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04" y="500041"/>
            <a:ext cx="9085096" cy="600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3314" name="Picture 2" descr="C:\Documents and Settings\GLASS-PROEKT\Рабочий стол\Сады Неделя музыки\fatHfel0o-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74168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4338" name="Picture 2" descr="I:\23 марта 2018\семеч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763" y="285728"/>
            <a:ext cx="8822472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5362" name="Picture 2" descr="I:\23 марта 2018\солнечный круг.jpg"/>
          <p:cNvPicPr>
            <a:picLocks noChangeAspect="1" noChangeArrowheads="1"/>
          </p:cNvPicPr>
          <p:nvPr/>
        </p:nvPicPr>
        <p:blipFill>
          <a:blip r:embed="rId3" cstate="print"/>
          <a:srcRect b="3754"/>
          <a:stretch>
            <a:fillRect/>
          </a:stretch>
        </p:blipFill>
        <p:spPr bwMode="auto">
          <a:xfrm>
            <a:off x="899592" y="0"/>
            <a:ext cx="712545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3074" name="Picture 2" descr="F:\27 МАРТА\ПОШЛА ЗА ВОДОЙ.jpg"/>
          <p:cNvPicPr>
            <a:picLocks noChangeAspect="1" noChangeArrowheads="1"/>
          </p:cNvPicPr>
          <p:nvPr/>
        </p:nvPicPr>
        <p:blipFill>
          <a:blip r:embed="rId3" cstate="print"/>
          <a:srcRect t="10100" b="10101"/>
          <a:stretch>
            <a:fillRect/>
          </a:stretch>
        </p:blipFill>
        <p:spPr bwMode="auto">
          <a:xfrm>
            <a:off x="0" y="764704"/>
            <a:ext cx="9144001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GLASS-PROEKT\Рабочий стол\Сады Неделя музыки\artlib_gallery-64995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84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:\23 марта 2018\млада за водой.jpg"/>
          <p:cNvPicPr>
            <a:picLocks noChangeAspect="1" noChangeArrowheads="1"/>
          </p:cNvPicPr>
          <p:nvPr/>
        </p:nvPicPr>
        <p:blipFill>
          <a:blip r:embed="rId2" cstate="print"/>
          <a:srcRect t="10417" b="10416"/>
          <a:stretch>
            <a:fillRect/>
          </a:stretch>
        </p:blipFill>
        <p:spPr bwMode="auto">
          <a:xfrm>
            <a:off x="214282" y="357166"/>
            <a:ext cx="878305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3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5" y="2492896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До новых встреч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на концертах!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1266" name="Picture 2" descr="I:\23 марта 2018\пусть всег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0"/>
            <a:ext cx="5040560" cy="688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:\23 марта 2018\цыпля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:\23 марта 2018\Соловей_на_ветк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23 марта 2018\kukushka.i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6146" name="Picture 2" descr="I:\23 марта 2018\дивчина.jpg"/>
          <p:cNvPicPr>
            <a:picLocks noChangeAspect="1" noChangeArrowheads="1"/>
          </p:cNvPicPr>
          <p:nvPr/>
        </p:nvPicPr>
        <p:blipFill>
          <a:blip r:embed="rId3" cstate="print"/>
          <a:srcRect t="10924"/>
          <a:stretch>
            <a:fillRect/>
          </a:stretch>
        </p:blipFill>
        <p:spPr bwMode="auto">
          <a:xfrm>
            <a:off x="2483768" y="-68330"/>
            <a:ext cx="5076056" cy="6926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2290" name="Picture 2" descr="I:\23 марта 2018\раздумье.jpg"/>
          <p:cNvPicPr>
            <a:picLocks noChangeAspect="1" noChangeArrowheads="1"/>
          </p:cNvPicPr>
          <p:nvPr/>
        </p:nvPicPr>
        <p:blipFill>
          <a:blip r:embed="rId3" cstate="print"/>
          <a:srcRect l="5386" r="5755"/>
          <a:stretch>
            <a:fillRect/>
          </a:stretch>
        </p:blipFill>
        <p:spPr bwMode="auto">
          <a:xfrm>
            <a:off x="54084" y="548680"/>
            <a:ext cx="9089916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27 МАРТА\ЗАСТАВКА фонt.jpg"/>
          <p:cNvPicPr>
            <a:picLocks noChangeAspect="1" noChangeArrowheads="1"/>
          </p:cNvPicPr>
          <p:nvPr/>
        </p:nvPicPr>
        <p:blipFill>
          <a:blip r:embed="rId2" cstate="print"/>
          <a:srcRect l="15564" t="5652" r="1712"/>
          <a:stretch>
            <a:fillRect/>
          </a:stretch>
        </p:blipFill>
        <p:spPr bwMode="auto">
          <a:xfrm>
            <a:off x="0" y="-15484"/>
            <a:ext cx="9144000" cy="6873484"/>
          </a:xfrm>
          <a:prstGeom prst="rect">
            <a:avLst/>
          </a:prstGeom>
          <a:noFill/>
        </p:spPr>
      </p:pic>
      <p:pic>
        <p:nvPicPr>
          <p:cNvPr id="13314" name="Picture 2" descr="I:\23 марта 2018\савка и гришка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8" y="642918"/>
            <a:ext cx="9014452" cy="5288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</Words>
  <Application>Microsoft Office PowerPoint</Application>
  <PresentationFormat>Экран (4:3)</PresentationFormat>
  <Paragraphs>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Музыкальные картинки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ДМШ</dc:creator>
  <cp:lastModifiedBy>ДМШ</cp:lastModifiedBy>
  <cp:revision>32</cp:revision>
  <dcterms:created xsi:type="dcterms:W3CDTF">2018-03-21T10:06:20Z</dcterms:created>
  <dcterms:modified xsi:type="dcterms:W3CDTF">2022-03-07T08:34:33Z</dcterms:modified>
</cp:coreProperties>
</file>