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1"/>
  </p:notesMasterIdLst>
  <p:sldIdLst>
    <p:sldId id="352" r:id="rId2"/>
    <p:sldId id="256" r:id="rId3"/>
    <p:sldId id="343" r:id="rId4"/>
    <p:sldId id="344" r:id="rId5"/>
    <p:sldId id="345" r:id="rId6"/>
    <p:sldId id="346" r:id="rId7"/>
    <p:sldId id="347" r:id="rId8"/>
    <p:sldId id="348" r:id="rId9"/>
    <p:sldId id="292" r:id="rId10"/>
    <p:sldId id="318" r:id="rId11"/>
    <p:sldId id="349" r:id="rId12"/>
    <p:sldId id="259" r:id="rId13"/>
    <p:sldId id="342" r:id="rId14"/>
    <p:sldId id="350" r:id="rId15"/>
    <p:sldId id="297" r:id="rId16"/>
    <p:sldId id="296" r:id="rId17"/>
    <p:sldId id="351" r:id="rId18"/>
    <p:sldId id="270" r:id="rId19"/>
    <p:sldId id="29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6" autoAdjust="0"/>
    <p:restoredTop sz="94660"/>
  </p:normalViewPr>
  <p:slideViewPr>
    <p:cSldViewPr>
      <p:cViewPr>
        <p:scale>
          <a:sx n="76" d="100"/>
          <a:sy n="76" d="100"/>
        </p:scale>
        <p:origin x="-123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BB2A3-EC8E-482F-9201-EE47F56239F4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FED25-D858-4890-91DA-3F55828F4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969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FED25-D858-4890-91DA-3F55828F44F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91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A8905-F7C6-49C4-B620-3E22558F43FA}" type="datetime1">
              <a:rPr lang="ru-RU" smtClean="0"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189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E1186-FC33-46CC-9973-62CF590CB490}" type="datetime1">
              <a:rPr lang="ru-RU" smtClean="0"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406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6B08C-4305-4F93-9816-14F2D573A80E}" type="datetime1">
              <a:rPr lang="ru-RU" smtClean="0"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030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4D4-CB9A-469F-8721-BDA713971055}" type="datetime1">
              <a:rPr lang="ru-RU" smtClean="0"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487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BBD59-4C50-4918-83A3-0544F0186BB9}" type="datetime1">
              <a:rPr lang="ru-RU" smtClean="0"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472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091E9-302E-4D24-B8A4-4E378D4413FC}" type="datetime1">
              <a:rPr lang="ru-RU" smtClean="0"/>
              <a:t>22.03.2020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691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9090C-53D1-4B1A-B20F-6D3A7E8BB530}" type="datetime1">
              <a:rPr lang="ru-RU" smtClean="0"/>
              <a:t>22.03.2020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381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AD25-1A9C-49CB-9428-A01E8115D713}" type="datetime1">
              <a:rPr lang="ru-RU" smtClean="0"/>
              <a:t>22.03.2020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70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9795-2FD1-41A6-8D1C-F4901FABCAC4}" type="datetime1">
              <a:rPr lang="ru-RU" smtClean="0"/>
              <a:t>22.03.2020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611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2351D-6AB4-4041-9931-B839D3CD33D7}" type="datetime1">
              <a:rPr lang="ru-RU" smtClean="0"/>
              <a:t>22.03.2020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633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32BEA-E9A4-40C9-9C11-3752D1C972A4}" type="datetime1">
              <a:rPr lang="ru-RU" smtClean="0"/>
              <a:t>22.03.2020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653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52EC7-641E-404C-8446-B367DBDAC6AC}" type="datetime1">
              <a:rPr lang="ru-RU" smtClean="0"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53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750"/>
              </a:spcBef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/>
                <a:ea typeface="+mn-ea"/>
                <a:cs typeface="+mn-cs"/>
              </a:rPr>
              <a:t>«Вакантная должность»</a:t>
            </a:r>
            <a:b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/>
                <a:ea typeface="+mn-ea"/>
                <a:cs typeface="+mn-cs"/>
              </a:rPr>
            </a:b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b="1" dirty="0" smtClean="0"/>
              <a:t>Авторы: Корнева Ирина Сергеевна;</a:t>
            </a:r>
          </a:p>
          <a:p>
            <a:pPr algn="r"/>
            <a:r>
              <a:rPr lang="ru-RU" sz="2800" b="1" dirty="0" err="1" smtClean="0"/>
              <a:t>Пахтусова</a:t>
            </a:r>
            <a:r>
              <a:rPr lang="ru-RU" sz="2800" b="1" dirty="0" smtClean="0"/>
              <a:t> Анна Сергеевна.</a:t>
            </a:r>
            <a:endParaRPr lang="ru-RU" sz="2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1484784"/>
            <a:ext cx="4557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Мастер - класс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9653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лидер в картинках\2e3b4603c6a9b0ddae9979152f3c6db9[1]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" t="13809" r="9664" b="11631"/>
          <a:stretch/>
        </p:blipFill>
        <p:spPr bwMode="auto">
          <a:xfrm>
            <a:off x="467544" y="1628800"/>
            <a:ext cx="8366261" cy="480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40024" y="341040"/>
            <a:ext cx="7200800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ЛИДЕР. ЭТО КТО?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556792"/>
            <a:ext cx="5904656" cy="2306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Times New Roman"/>
                <a:cs typeface="Times New Roman"/>
              </a:rPr>
              <a:t>Лидер- – человек, который пользуется авторитетом и оказывает особое влияние на людей.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Times New Roman"/>
              <a:cs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67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8429" y="812154"/>
            <a:ext cx="4714908" cy="642942"/>
          </a:xfrm>
        </p:spPr>
        <p:txBody>
          <a:bodyPr>
            <a:normAutofit/>
          </a:bodyPr>
          <a:lstStyle/>
          <a:p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183935"/>
            <a:ext cx="7200800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КАЧЕСТВА ЛИДЕРА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335" y="2098895"/>
            <a:ext cx="2880320" cy="462575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868144" y="4196328"/>
            <a:ext cx="282674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6024" y="1624711"/>
            <a:ext cx="3707904" cy="4387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Arial Narrow" panose="020B0606020202030204" pitchFamily="34" charset="0"/>
                <a:ea typeface="Calibri"/>
                <a:cs typeface="Times New Roman"/>
              </a:rPr>
              <a:t>Справедливый</a:t>
            </a:r>
            <a:endParaRPr lang="ru-RU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Arial Narrow" panose="020B0606020202030204" pitchFamily="34" charset="0"/>
                <a:ea typeface="Calibri"/>
                <a:cs typeface="Times New Roman"/>
              </a:rPr>
              <a:t>Умный</a:t>
            </a:r>
            <a:endParaRPr lang="ru-RU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Arial Narrow" panose="020B0606020202030204" pitchFamily="34" charset="0"/>
                <a:ea typeface="Calibri"/>
                <a:cs typeface="Times New Roman"/>
              </a:rPr>
              <a:t>Ответственный</a:t>
            </a:r>
            <a:endParaRPr lang="ru-RU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Arial Narrow" panose="020B0606020202030204" pitchFamily="34" charset="0"/>
                <a:ea typeface="Calibri"/>
                <a:cs typeface="Times New Roman"/>
              </a:rPr>
              <a:t>Болеет за коллектив</a:t>
            </a:r>
            <a:endParaRPr lang="ru-RU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Arial Narrow" panose="020B0606020202030204" pitchFamily="34" charset="0"/>
                <a:ea typeface="Calibri"/>
                <a:cs typeface="Times New Roman"/>
              </a:rPr>
              <a:t>Дружелюбный</a:t>
            </a:r>
            <a:endParaRPr lang="ru-RU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Arial Narrow" panose="020B0606020202030204" pitchFamily="34" charset="0"/>
                <a:ea typeface="Calibri"/>
                <a:cs typeface="Times New Roman"/>
              </a:rPr>
              <a:t>Трудолюбивый</a:t>
            </a:r>
            <a:endParaRPr lang="ru-RU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Arial Narrow" panose="020B0606020202030204" pitchFamily="34" charset="0"/>
                <a:ea typeface="Calibri"/>
                <a:cs typeface="Times New Roman"/>
              </a:rPr>
              <a:t>Хороший организатор</a:t>
            </a:r>
            <a:endParaRPr lang="ru-RU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Arial Narrow" panose="020B0606020202030204" pitchFamily="34" charset="0"/>
                <a:ea typeface="Calibri"/>
                <a:cs typeface="Times New Roman"/>
              </a:rPr>
              <a:t>Готов прийти на помощь</a:t>
            </a:r>
            <a:endParaRPr lang="ru-RU" b="1" dirty="0">
              <a:latin typeface="Arial Narrow" panose="020B0606020202030204" pitchFamily="34" charset="0"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80112" y="1624710"/>
            <a:ext cx="38272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Arial Narrow" panose="020B0606020202030204" pitchFamily="34" charset="0"/>
              </a:rPr>
              <a:t>9.</a:t>
            </a:r>
            <a:r>
              <a:rPr lang="ru-RU" dirty="0" smtClean="0"/>
              <a:t>  </a:t>
            </a:r>
            <a:r>
              <a:rPr lang="ru-RU" sz="2400" b="1" dirty="0" smtClean="0">
                <a:latin typeface="Arial Narrow" panose="020B0606020202030204" pitchFamily="34" charset="0"/>
              </a:rPr>
              <a:t>Уважающий </a:t>
            </a:r>
            <a:r>
              <a:rPr lang="ru-RU" sz="2400" b="1" dirty="0">
                <a:latin typeface="Arial Narrow" panose="020B0606020202030204" pitchFamily="34" charset="0"/>
              </a:rPr>
              <a:t>мнение других людей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Arial Narrow" panose="020B0606020202030204" pitchFamily="34" charset="0"/>
              </a:rPr>
              <a:t>10. Активный</a:t>
            </a:r>
            <a:endParaRPr lang="ru-RU" sz="2400" b="1" dirty="0">
              <a:latin typeface="Arial Narrow" panose="020B060602020203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Arial Narrow" panose="020B0606020202030204" pitchFamily="34" charset="0"/>
              </a:rPr>
              <a:t>11. Инициативный</a:t>
            </a:r>
            <a:endParaRPr lang="ru-RU" sz="2400" b="1" dirty="0">
              <a:latin typeface="Arial Narrow" panose="020B060602020203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Arial Narrow" panose="020B0606020202030204" pitchFamily="34" charset="0"/>
              </a:rPr>
              <a:t>12. Умение </a:t>
            </a:r>
            <a:r>
              <a:rPr lang="ru-RU" sz="2400" b="1" dirty="0">
                <a:latin typeface="Arial Narrow" panose="020B0606020202030204" pitchFamily="34" charset="0"/>
              </a:rPr>
              <a:t>увлечь за собой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Arial Narrow" panose="020B0606020202030204" pitchFamily="34" charset="0"/>
              </a:rPr>
              <a:t>13. Хороший </a:t>
            </a:r>
            <a:r>
              <a:rPr lang="ru-RU" sz="2400" b="1" dirty="0">
                <a:latin typeface="Arial Narrow" panose="020B0606020202030204" pitchFamily="34" charset="0"/>
              </a:rPr>
              <a:t>оратор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Arial Narrow" panose="020B0606020202030204" pitchFamily="34" charset="0"/>
              </a:rPr>
              <a:t>14. Целеустремленный</a:t>
            </a:r>
            <a:endParaRPr lang="ru-RU" sz="2400" b="1" dirty="0">
              <a:latin typeface="Arial Narrow" panose="020B060602020203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77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1844824"/>
            <a:ext cx="7128792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latin typeface="Arial Narrow" panose="020B0606020202030204" pitchFamily="34" charset="0"/>
                <a:ea typeface="Calibri"/>
                <a:cs typeface="Times New Roman"/>
              </a:rPr>
              <a:t>КАРТОЧКА </a:t>
            </a:r>
            <a:r>
              <a:rPr lang="ru-RU" sz="2800" b="1" dirty="0">
                <a:latin typeface="Arial Narrow" panose="020B0606020202030204" pitchFamily="34" charset="0"/>
                <a:ea typeface="Calibri"/>
                <a:cs typeface="Times New Roman"/>
              </a:rPr>
              <a:t>ДИАГНОСТИКИ</a:t>
            </a:r>
            <a:endParaRPr lang="ru-RU" sz="2000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Arial Narrow" panose="020B0606020202030204" pitchFamily="34" charset="0"/>
                <a:ea typeface="Calibri"/>
                <a:cs typeface="Times New Roman"/>
              </a:rPr>
              <a:t>5- всегда присутствует</a:t>
            </a:r>
            <a:endParaRPr lang="ru-RU" sz="2000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Arial Narrow" panose="020B0606020202030204" pitchFamily="34" charset="0"/>
                <a:ea typeface="Calibri"/>
                <a:cs typeface="Times New Roman"/>
              </a:rPr>
              <a:t>4-часто проявляется</a:t>
            </a:r>
            <a:endParaRPr lang="ru-RU" sz="2000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Arial Narrow" panose="020B0606020202030204" pitchFamily="34" charset="0"/>
                <a:ea typeface="Calibri"/>
                <a:cs typeface="Times New Roman"/>
              </a:rPr>
              <a:t>3-проявляется иногда</a:t>
            </a:r>
            <a:endParaRPr lang="ru-RU" sz="2000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Arial Narrow" panose="020B0606020202030204" pitchFamily="34" charset="0"/>
                <a:ea typeface="Calibri"/>
                <a:cs typeface="Times New Roman"/>
              </a:rPr>
              <a:t>2-проявляется редко</a:t>
            </a:r>
            <a:endParaRPr lang="ru-RU" sz="2000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Arial Narrow" panose="020B0606020202030204" pitchFamily="34" charset="0"/>
                <a:ea typeface="Calibri"/>
                <a:cs typeface="Times New Roman"/>
              </a:rPr>
              <a:t>1- отсутствует</a:t>
            </a:r>
            <a:endParaRPr lang="ru-RU" sz="2000" b="1" dirty="0">
              <a:latin typeface="Arial Narrow" panose="020B0606020202030204" pitchFamily="34" charset="0"/>
              <a:ea typeface="Times New Roman"/>
              <a:cs typeface="Times New Roman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28650" y="1825625"/>
            <a:ext cx="70299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548680"/>
            <a:ext cx="8136904" cy="14444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Narrow" panose="020B0606020202030204" pitchFamily="34" charset="0"/>
                <a:ea typeface="Times New Roman"/>
                <a:cs typeface="Times New Roman"/>
              </a:rPr>
              <a:t>Самооценка и </a:t>
            </a:r>
            <a:r>
              <a:rPr lang="ru-RU" sz="40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Narrow" panose="020B0606020202030204" pitchFamily="34" charset="0"/>
                <a:ea typeface="Times New Roman"/>
                <a:cs typeface="Times New Roman"/>
              </a:rPr>
              <a:t>взаимооценка</a:t>
            </a:r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Narrow" panose="020B0606020202030204" pitchFamily="34" charset="0"/>
                <a:ea typeface="Times New Roman"/>
                <a:cs typeface="Times New Roman"/>
              </a:rPr>
              <a:t> участников</a:t>
            </a:r>
            <a:endParaRPr lang="ru-RU" sz="3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Narrow" panose="020B0606020202030204" pitchFamily="34" charset="0"/>
              <a:ea typeface="Times New Roman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40303"/>
            <a:ext cx="3509703" cy="2626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http://static.trendme.net/temp/thumbs/580-480-3-90/LunaBond-okvir3_Items_full_3920_8949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16832"/>
            <a:ext cx="5524500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http://ru.stockfresh.com/thumbs/vetkit/4654310_%D0%BA%D1%80%D0%B0%D1%81%D0%BE%D1%87%D0%BD%D1%8B%D0%B9-%D0%B2%D0%BE%D0%BF%D1%80%D0%BE%D1%81%D0%B8%D1%82%D0%B5%D0%BB%D1%8C%D0%BD%D1%8B%D0%B9-%D0%B7%D0%BD%D0%B0%D0%BA-%D1%81%D0%B8%D0%BC%D0%B2%D0%BE%D0%BB-%D0%B1%D0%B5%D0%BB%D1%8B%D0%B9-%D0%B1%D0%B8%D0%B7%D0%BD%D0%B5%D1%81%D0%B0-%D0%B7%D0%BD%D0%B0%D0%BA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://ru.stockfresh.com/thumbs/vetkit/4654310_%D0%BA%D1%80%D0%B0%D1%81%D0%BE%D1%87%D0%BD%D1%8B%D0%B9-%D0%B2%D0%BE%D0%BF%D1%80%D0%BE%D1%81%D0%B8%D1%82%D0%B5%D0%BB%D1%8C%D0%BD%D1%8B%D0%B9-%D0%B7%D0%BD%D0%B0%D0%BA-%D1%81%D0%B8%D0%BC%D0%B2%D0%BE%D0%BB-%D0%B1%D0%B5%D0%BB%D1%8B%D0%B9-%D0%B1%D0%B8%D0%B7%D0%BD%D0%B5%D1%81%D0%B0-%D0%B7%D0%BD%D0%B0%D0%BA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://biznesfishka.com/wp-content/uploads/2014/09/%D0%92%D0%BE%D0%BF%D1%80%D0%BE%D1%8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7" y="2640655"/>
            <a:ext cx="3069913" cy="306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55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752" y="71414"/>
            <a:ext cx="876724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000496" y="4071942"/>
            <a:ext cx="4572000" cy="25442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100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/>
                <a:cs typeface="Times New Roman"/>
              </a:rPr>
              <a:t> </a:t>
            </a:r>
          </a:p>
          <a:p>
            <a:pPr algn="r">
              <a:spcAft>
                <a:spcPts val="1000"/>
              </a:spcAft>
            </a:pPr>
            <a:r>
              <a:rPr lang="ru-RU" sz="115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/>
                <a:cs typeface="Times New Roman"/>
              </a:rPr>
              <a:t>Лидер</a:t>
            </a:r>
            <a:endParaRPr lang="ru-RU" sz="11500" dirty="0" smtClean="0">
              <a:latin typeface="Arial Narrow" panose="020B0606020202030204" pitchFamily="34" charset="0"/>
              <a:ea typeface="Times New Roman"/>
              <a:cs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71472" y="1857365"/>
            <a:ext cx="7886700" cy="28575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71736" y="3429000"/>
            <a:ext cx="63579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предложение, состоящее из 4 слов (относящееся к теме)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33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6liski.detkin-club.ru/images/ads/ae2b40ddeb46c251c1c182cc9da9b1bc_5af3f4c3977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13384"/>
            <a:ext cx="7392821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39684" y="412041"/>
            <a:ext cx="442460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ГОЛОСУЙ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97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лидер в картинках\5709983c9bc5056a6ebe08c4d5903b7b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7128792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3672408" cy="3371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21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WordArt 5"/>
          <p:cNvSpPr>
            <a:spLocks noChangeArrowheads="1" noChangeShapeType="1" noTextEdit="1"/>
          </p:cNvSpPr>
          <p:nvPr/>
        </p:nvSpPr>
        <p:spPr bwMode="auto">
          <a:xfrm>
            <a:off x="1187450" y="692150"/>
            <a:ext cx="6769100" cy="936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96319" y="-243408"/>
            <a:ext cx="666023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kern="10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/>
                <a:cs typeface="Times New Roman"/>
              </a:rPr>
              <a:t>Рефлексия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7524" y="721613"/>
            <a:ext cx="8568952" cy="5131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Arial Narrow" panose="020B0606020202030204" pitchFamily="34" charset="0"/>
                <a:ea typeface="Calibri"/>
                <a:cs typeface="Times New Roman"/>
              </a:rPr>
              <a:t>1.Какую цель мы ставили перед собой в начале классного часа?</a:t>
            </a:r>
            <a:endParaRPr lang="ru-RU" sz="3600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latin typeface="Arial Narrow" panose="020B0606020202030204" pitchFamily="34" charset="0"/>
                <a:ea typeface="Calibri"/>
                <a:cs typeface="Times New Roman"/>
              </a:rPr>
              <a:t>2. </a:t>
            </a:r>
            <a:r>
              <a:rPr lang="ru-RU" sz="3600" b="1" dirty="0">
                <a:latin typeface="Arial Narrow" panose="020B0606020202030204" pitchFamily="34" charset="0"/>
                <a:ea typeface="Calibri"/>
                <a:cs typeface="Times New Roman"/>
              </a:rPr>
              <a:t>Какой момент классного часа был для тебя наиболее интересен?</a:t>
            </a:r>
            <a:endParaRPr lang="ru-RU" sz="3600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latin typeface="Arial Narrow" panose="020B0606020202030204" pitchFamily="34" charset="0"/>
                <a:ea typeface="Calibri"/>
                <a:cs typeface="Times New Roman"/>
              </a:rPr>
              <a:t>3.Кто </a:t>
            </a:r>
            <a:r>
              <a:rPr lang="ru-RU" sz="3600" b="1" dirty="0">
                <a:latin typeface="Arial Narrow" panose="020B0606020202030204" pitchFamily="34" charset="0"/>
                <a:ea typeface="Calibri"/>
                <a:cs typeface="Times New Roman"/>
              </a:rPr>
              <a:t>сегодня узнал о себе самом больше, чем знал до того? Что тебе помогло это сделать?</a:t>
            </a:r>
            <a:endParaRPr lang="ru-RU" sz="3600" b="1" dirty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latin typeface="Arial Narrow" panose="020B0606020202030204" pitchFamily="34" charset="0"/>
                <a:ea typeface="Calibri"/>
                <a:cs typeface="Times New Roman"/>
              </a:rPr>
              <a:t>4. </a:t>
            </a:r>
            <a:r>
              <a:rPr lang="ru-RU" sz="3600" b="1" dirty="0">
                <a:latin typeface="Arial Narrow" panose="020B0606020202030204" pitchFamily="34" charset="0"/>
                <a:ea typeface="Calibri"/>
                <a:cs typeface="Times New Roman"/>
              </a:rPr>
              <a:t>С каким настроением ты пойдешь домой?</a:t>
            </a:r>
            <a:endParaRPr lang="ru-RU" sz="3600" b="1" dirty="0">
              <a:latin typeface="Arial Narrow" panose="020B0606020202030204" pitchFamily="34" charset="0"/>
              <a:ea typeface="Times New Roman"/>
              <a:cs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82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223224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Спасибо.</a:t>
            </a:r>
            <a:endParaRPr lang="ru-RU" sz="6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новых встреч! 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068960"/>
            <a:ext cx="4464496" cy="332046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:\лидер в картинках\1c5682c1f31db0a70d1cb11806919e7c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05" y="692696"/>
            <a:ext cx="7904636" cy="525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37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previews.123rf.com/images/lenm/lenm1203/lenm120300199/12917513-Illustration-of-a-Group-of-School-Children-Stock-Ph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12845"/>
            <a:ext cx="4176464" cy="333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1540" y="3861262"/>
            <a:ext cx="8424936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Те кто…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07" y="586922"/>
            <a:ext cx="7437842" cy="557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33389" y="125257"/>
            <a:ext cx="71210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Разделитесь на группы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13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3008313" cy="5064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404664"/>
            <a:ext cx="6829444" cy="1350957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050" dirty="0"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77677" y="404664"/>
            <a:ext cx="724910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6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е      л      д      и    р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http://www.engels.me/images/novosti_2016/08/230816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861" y="1916832"/>
            <a:ext cx="3931962" cy="294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39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5" descr="question_ma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96952"/>
            <a:ext cx="3468176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WordArt 6"/>
          <p:cNvSpPr>
            <a:spLocks noChangeArrowheads="1" noChangeShapeType="1" noTextEdit="1"/>
          </p:cNvSpPr>
          <p:nvPr/>
        </p:nvSpPr>
        <p:spPr bwMode="auto">
          <a:xfrm>
            <a:off x="1403648" y="836712"/>
            <a:ext cx="5473700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ЛИДЕР</a:t>
            </a: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08921"/>
            <a:ext cx="5087716" cy="286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55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404664"/>
            <a:ext cx="7822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ea typeface="Times New Roman"/>
                <a:cs typeface="Times New Roman"/>
              </a:rPr>
              <a:t>Правила работы </a:t>
            </a:r>
            <a:r>
              <a:rPr lang="ru-RU" sz="5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ea typeface="Times New Roman"/>
                <a:cs typeface="Times New Roman"/>
              </a:rPr>
              <a:t>в группе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69160"/>
            <a:ext cx="3017912" cy="226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4859" y="1392940"/>
            <a:ext cx="739041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1.Понять задание и подумать о решении самостоятельно.</a:t>
            </a:r>
          </a:p>
          <a:p>
            <a:pPr marL="457200">
              <a:spcAft>
                <a:spcPts val="0"/>
              </a:spcAft>
            </a:pPr>
            <a:endParaRPr lang="ru-RU" sz="2000" dirty="0" smtClean="0">
              <a:latin typeface="Arial Black" panose="020B0A04020102020204" pitchFamily="34" charset="0"/>
              <a:ea typeface="Times New Roman"/>
              <a:cs typeface="Times New Roman"/>
            </a:endParaRPr>
          </a:p>
          <a:p>
            <a:pPr marL="457200"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2.Выслушать мнение каждого.</a:t>
            </a:r>
          </a:p>
          <a:p>
            <a:pPr marL="457200">
              <a:spcAft>
                <a:spcPts val="0"/>
              </a:spcAft>
            </a:pPr>
            <a:endParaRPr lang="ru-RU" sz="2000" dirty="0" smtClean="0">
              <a:latin typeface="Arial Black" panose="020B0A04020102020204" pitchFamily="34" charset="0"/>
              <a:ea typeface="Times New Roman"/>
              <a:cs typeface="Times New Roman"/>
            </a:endParaRPr>
          </a:p>
          <a:p>
            <a:pPr marL="457200"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3.Найти общее решение.</a:t>
            </a:r>
          </a:p>
          <a:p>
            <a:pPr marL="457200">
              <a:spcAft>
                <a:spcPts val="0"/>
              </a:spcAft>
            </a:pPr>
            <a:endParaRPr lang="ru-RU" sz="2000" dirty="0" smtClean="0">
              <a:latin typeface="Arial Black" panose="020B0A04020102020204" pitchFamily="34" charset="0"/>
              <a:ea typeface="Times New Roman"/>
              <a:cs typeface="Times New Roman"/>
            </a:endParaRPr>
          </a:p>
          <a:p>
            <a:pPr marL="457200"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4.Выбрать выступающего.</a:t>
            </a:r>
          </a:p>
          <a:p>
            <a:pPr marL="457200">
              <a:spcAft>
                <a:spcPts val="0"/>
              </a:spcAft>
            </a:pPr>
            <a:endParaRPr lang="ru-RU" sz="2000" dirty="0" smtClean="0">
              <a:latin typeface="Arial Black" panose="020B0A04020102020204" pitchFamily="34" charset="0"/>
              <a:ea typeface="Times New Roman"/>
              <a:cs typeface="Times New Roman"/>
            </a:endParaRPr>
          </a:p>
          <a:p>
            <a:pPr marL="457200" algn="just">
              <a:spcAft>
                <a:spcPts val="1500"/>
              </a:spcAft>
            </a:pPr>
            <a:r>
              <a:rPr lang="ru-RU" sz="28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5.Не перебивать друг друга, уважать чужое мнение.</a:t>
            </a:r>
            <a:endParaRPr lang="ru-RU" sz="2400" dirty="0">
              <a:effectLst/>
              <a:latin typeface="Arial Black" panose="020B0A04020102020204" pitchFamily="34" charset="0"/>
              <a:ea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84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345" y="1196752"/>
            <a:ext cx="7992888" cy="4116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spcAft>
                <a:spcPts val="1500"/>
              </a:spcAft>
            </a:pPr>
            <a: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  <a:ea typeface="Times New Roman"/>
              </a:rPr>
              <a:t>1 Доброе братство дороже всякого богатства.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  <a:ea typeface="Times New Roman"/>
            </a:endParaRPr>
          </a:p>
          <a:p>
            <a:pPr marL="457200" algn="just">
              <a:spcAft>
                <a:spcPts val="150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/>
              </a:rPr>
              <a:t>2 </a:t>
            </a:r>
            <a: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  <a:ea typeface="Times New Roman"/>
              </a:rPr>
              <a:t>Что одному не под силу, то легко коллективу.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  <a:ea typeface="Times New Roman"/>
            </a:endParaRPr>
          </a:p>
          <a:p>
            <a:pPr marL="457200" algn="just">
              <a:spcAft>
                <a:spcPts val="150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/>
              </a:rPr>
              <a:t>3 </a:t>
            </a:r>
            <a: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  <a:ea typeface="Times New Roman"/>
              </a:rPr>
              <a:t>Что одному трудно, то сообща легко.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  <a:ea typeface="Times New Roman"/>
            </a:endParaRPr>
          </a:p>
          <a:p>
            <a:pPr marL="457200" algn="just">
              <a:spcAft>
                <a:spcPts val="150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/>
              </a:rPr>
              <a:t>4 </a:t>
            </a:r>
            <a: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  <a:ea typeface="Times New Roman"/>
              </a:rPr>
              <a:t>Друг за дружку держаться — ничего не бояться.</a:t>
            </a:r>
            <a:endParaRPr lang="ru-RU" sz="2400" dirty="0">
              <a:solidFill>
                <a:srgbClr val="0070C0"/>
              </a:solidFill>
              <a:effectLst/>
              <a:latin typeface="Arial Black" panose="020B0A04020102020204" pitchFamily="34" charset="0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011" y="116632"/>
            <a:ext cx="6669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ДРУЖНАЯ КОМАНДА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93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1215" y="188640"/>
            <a:ext cx="7361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/>
                <a:ea typeface="Times New Roman"/>
              </a:rPr>
              <a:t>Игра «Автопортрет»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 descr="Картинки по запросу овал лица для портрет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2451745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699792" y="1383072"/>
            <a:ext cx="61206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atin typeface="Arial Narrow" panose="020B0606020202030204" pitchFamily="34" charset="0"/>
                <a:ea typeface="Times New Roman"/>
                <a:cs typeface="Times New Roman"/>
              </a:rPr>
              <a:t>вместо </a:t>
            </a:r>
            <a:r>
              <a:rPr lang="ru-RU" sz="3200" b="1" dirty="0">
                <a:solidFill>
                  <a:srgbClr val="FF0000"/>
                </a:solidFill>
                <a:latin typeface="Arial Narrow" panose="020B0606020202030204" pitchFamily="34" charset="0"/>
                <a:ea typeface="Times New Roman"/>
                <a:cs typeface="Times New Roman"/>
              </a:rPr>
              <a:t>глаз </a:t>
            </a:r>
            <a:r>
              <a:rPr lang="ru-RU" sz="3200" b="1" dirty="0">
                <a:latin typeface="Arial Narrow" panose="020B0606020202030204" pitchFamily="34" charset="0"/>
                <a:ea typeface="Times New Roman"/>
                <a:cs typeface="Times New Roman"/>
              </a:rPr>
              <a:t>нарисовать то, на что </a:t>
            </a:r>
            <a:r>
              <a:rPr lang="ru-RU" sz="3200" b="1" dirty="0" smtClean="0">
                <a:latin typeface="Arial Narrow" panose="020B0606020202030204" pitchFamily="34" charset="0"/>
                <a:ea typeface="Times New Roman"/>
                <a:cs typeface="Times New Roman"/>
              </a:rPr>
              <a:t>любите </a:t>
            </a:r>
            <a:r>
              <a:rPr lang="ru-RU" sz="3200" b="1" dirty="0">
                <a:latin typeface="Arial Narrow" panose="020B0606020202030204" pitchFamily="34" charset="0"/>
                <a:ea typeface="Times New Roman"/>
                <a:cs typeface="Times New Roman"/>
              </a:rPr>
              <a:t>смотреть, </a:t>
            </a:r>
            <a:endParaRPr lang="ru-RU" sz="3200" b="1" dirty="0" smtClean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Arial Narrow" panose="020B0606020202030204" pitchFamily="34" charset="0"/>
                <a:ea typeface="Times New Roman"/>
                <a:cs typeface="Times New Roman"/>
              </a:rPr>
              <a:t>вместо </a:t>
            </a:r>
            <a:r>
              <a:rPr lang="ru-RU" sz="3200" b="1" dirty="0">
                <a:solidFill>
                  <a:srgbClr val="00B050"/>
                </a:solidFill>
                <a:latin typeface="Arial Narrow" panose="020B0606020202030204" pitchFamily="34" charset="0"/>
                <a:ea typeface="Times New Roman"/>
                <a:cs typeface="Times New Roman"/>
              </a:rPr>
              <a:t>рта </a:t>
            </a:r>
            <a:r>
              <a:rPr lang="ru-RU" sz="3200" b="1" dirty="0">
                <a:latin typeface="Arial Narrow" panose="020B0606020202030204" pitchFamily="34" charset="0"/>
                <a:ea typeface="Times New Roman"/>
                <a:cs typeface="Times New Roman"/>
              </a:rPr>
              <a:t>– что </a:t>
            </a:r>
            <a:r>
              <a:rPr lang="ru-RU" sz="3200" b="1" dirty="0" smtClean="0">
                <a:latin typeface="Arial Narrow" panose="020B0606020202030204" pitchFamily="34" charset="0"/>
                <a:ea typeface="Times New Roman"/>
                <a:cs typeface="Times New Roman"/>
              </a:rPr>
              <a:t>любите </a:t>
            </a:r>
            <a:r>
              <a:rPr lang="ru-RU" sz="3200" b="1" dirty="0">
                <a:latin typeface="Arial Narrow" panose="020B0606020202030204" pitchFamily="34" charset="0"/>
                <a:ea typeface="Times New Roman"/>
                <a:cs typeface="Times New Roman"/>
              </a:rPr>
              <a:t>есть, </a:t>
            </a:r>
            <a:endParaRPr lang="ru-RU" sz="3200" b="1" dirty="0" smtClean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Arial Narrow" panose="020B0606020202030204" pitchFamily="34" charset="0"/>
                <a:ea typeface="Times New Roman"/>
                <a:cs typeface="Times New Roman"/>
              </a:rPr>
              <a:t>вместо </a:t>
            </a:r>
            <a:r>
              <a:rPr lang="ru-RU" sz="3200" b="1" dirty="0">
                <a:solidFill>
                  <a:srgbClr val="0070C0"/>
                </a:solidFill>
                <a:latin typeface="Arial Narrow" panose="020B0606020202030204" pitchFamily="34" charset="0"/>
                <a:ea typeface="Times New Roman"/>
                <a:cs typeface="Times New Roman"/>
              </a:rPr>
              <a:t>ушей</a:t>
            </a:r>
            <a:r>
              <a:rPr lang="ru-RU" sz="3200" b="1" dirty="0">
                <a:latin typeface="Arial Narrow" panose="020B0606020202030204" pitchFamily="34" charset="0"/>
                <a:ea typeface="Times New Roman"/>
                <a:cs typeface="Times New Roman"/>
              </a:rPr>
              <a:t> – то, что </a:t>
            </a:r>
            <a:r>
              <a:rPr lang="ru-RU" sz="3200" b="1" dirty="0" smtClean="0">
                <a:latin typeface="Arial Narrow" panose="020B0606020202030204" pitchFamily="34" charset="0"/>
                <a:ea typeface="Times New Roman"/>
                <a:cs typeface="Times New Roman"/>
              </a:rPr>
              <a:t>любите </a:t>
            </a:r>
            <a:r>
              <a:rPr lang="ru-RU" sz="3200" b="1" dirty="0">
                <a:latin typeface="Arial Narrow" panose="020B0606020202030204" pitchFamily="34" charset="0"/>
                <a:ea typeface="Times New Roman"/>
                <a:cs typeface="Times New Roman"/>
              </a:rPr>
              <a:t>слушать, </a:t>
            </a:r>
            <a:endParaRPr lang="ru-RU" sz="3200" b="1" dirty="0" smtClean="0">
              <a:latin typeface="Arial Narrow" panose="020B0606020202030204" pitchFamily="34" charset="0"/>
              <a:ea typeface="Times New Roman"/>
              <a:cs typeface="Times New Roman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Arial Narrow" panose="020B0606020202030204" pitchFamily="34" charset="0"/>
                <a:ea typeface="Times New Roman"/>
                <a:cs typeface="Times New Roman"/>
              </a:rPr>
              <a:t>вместо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  <a:ea typeface="Times New Roman"/>
                <a:cs typeface="Times New Roman"/>
              </a:rPr>
              <a:t>волос</a:t>
            </a:r>
            <a:r>
              <a:rPr lang="ru-RU" sz="3200" b="1" dirty="0">
                <a:latin typeface="Arial Narrow" panose="020B0606020202030204" pitchFamily="34" charset="0"/>
                <a:ea typeface="Times New Roman"/>
                <a:cs typeface="Times New Roman"/>
              </a:rPr>
              <a:t> – о чем чаще всего </a:t>
            </a:r>
            <a:r>
              <a:rPr lang="ru-RU" sz="3200" b="1" dirty="0" smtClean="0">
                <a:latin typeface="Arial Narrow" panose="020B0606020202030204" pitchFamily="34" charset="0"/>
                <a:ea typeface="Times New Roman"/>
                <a:cs typeface="Times New Roman"/>
              </a:rPr>
              <a:t>думаете,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Arial Narrow" panose="020B0606020202030204" pitchFamily="34" charset="0"/>
                <a:ea typeface="Times New Roman"/>
                <a:cs typeface="Times New Roman"/>
              </a:rPr>
              <a:t>вместо </a:t>
            </a:r>
            <a:r>
              <a:rPr lang="ru-RU" sz="32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/>
                <a:cs typeface="Times New Roman"/>
              </a:rPr>
              <a:t>носа</a:t>
            </a:r>
            <a:r>
              <a:rPr lang="ru-RU" sz="3200" b="1" dirty="0">
                <a:latin typeface="Arial Narrow" panose="020B0606020202030204" pitchFamily="34" charset="0"/>
                <a:ea typeface="Times New Roman"/>
                <a:cs typeface="Times New Roman"/>
              </a:rPr>
              <a:t> – то, что </a:t>
            </a:r>
            <a:r>
              <a:rPr lang="ru-RU" sz="3200" b="1" dirty="0" smtClean="0">
                <a:latin typeface="Arial Narrow" panose="020B0606020202030204" pitchFamily="34" charset="0"/>
                <a:ea typeface="Times New Roman"/>
                <a:cs typeface="Times New Roman"/>
              </a:rPr>
              <a:t>любите нюхать</a:t>
            </a:r>
            <a:endParaRPr lang="ru-RU" sz="3200" b="1" dirty="0">
              <a:latin typeface="Arial Narrow" panose="020B060602020203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86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лидер в картинках\c8458d3acb1900322c3ea577a4c31063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331640" y="2975801"/>
            <a:ext cx="6954741" cy="38821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02403" y="260648"/>
            <a:ext cx="7908720" cy="19389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Лидер </a:t>
            </a:r>
            <a:r>
              <a:rPr lang="ru-RU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от английского </a:t>
            </a:r>
            <a:r>
              <a:rPr lang="en-US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leader – </a:t>
            </a:r>
            <a:r>
              <a:rPr lang="ru-RU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ведущий, первый, идущий впереди.                                             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1217</TotalTime>
  <Words>331</Words>
  <Application>Microsoft Office PowerPoint</Application>
  <PresentationFormat>Экран (4:3)</PresentationFormat>
  <Paragraphs>88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«Вакантная должность»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Открытое занятие</dc:title>
  <dc:creator>Дружба</dc:creator>
  <cp:lastModifiedBy>Asus</cp:lastModifiedBy>
  <cp:revision>113</cp:revision>
  <dcterms:created xsi:type="dcterms:W3CDTF">2016-12-26T10:40:19Z</dcterms:created>
  <dcterms:modified xsi:type="dcterms:W3CDTF">2020-03-22T14:21:34Z</dcterms:modified>
</cp:coreProperties>
</file>