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7"/>
  </p:notesMasterIdLst>
  <p:sldIdLst>
    <p:sldId id="265" r:id="rId2"/>
    <p:sldId id="264" r:id="rId3"/>
    <p:sldId id="272" r:id="rId4"/>
    <p:sldId id="274" r:id="rId5"/>
    <p:sldId id="263" r:id="rId6"/>
    <p:sldId id="266" r:id="rId7"/>
    <p:sldId id="267" r:id="rId8"/>
    <p:sldId id="259" r:id="rId9"/>
    <p:sldId id="260" r:id="rId10"/>
    <p:sldId id="261" r:id="rId11"/>
    <p:sldId id="262" r:id="rId12"/>
    <p:sldId id="256" r:id="rId13"/>
    <p:sldId id="268" r:id="rId14"/>
    <p:sldId id="271" r:id="rId15"/>
    <p:sldId id="269" r:id="rId16"/>
  </p:sldIdLst>
  <p:sldSz cx="6858000" cy="9144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56" autoAdjust="0"/>
    <p:restoredTop sz="92096" autoAdjust="0"/>
  </p:normalViewPr>
  <p:slideViewPr>
    <p:cSldViewPr>
      <p:cViewPr varScale="1">
        <p:scale>
          <a:sx n="50" d="100"/>
          <a:sy n="50" d="100"/>
        </p:scale>
        <p:origin x="-1530" y="-1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19DB0B-9224-4C7A-AAFE-B9F0B4174AD1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77AB87-72C4-4CB6-94C4-53F718326F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71220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77AB87-72C4-4CB6-94C4-53F718326F23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385762" y="7133203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285750" y="6471216"/>
            <a:ext cx="6343650" cy="1629833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85750" y="5181600"/>
            <a:ext cx="6343650" cy="12192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11/13/2019</a:t>
            </a:fld>
            <a:endParaRPr lang="en-US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6172200" y="8631936"/>
            <a:ext cx="569214" cy="329184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11/13/2019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5143500" y="732369"/>
            <a:ext cx="1371600" cy="780203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732369"/>
            <a:ext cx="4686300" cy="780203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11/13/2019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11/13/2019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2686050" y="101601"/>
            <a:ext cx="2171700" cy="385233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6172200" y="8631936"/>
            <a:ext cx="569214" cy="329184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385762" y="4593203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285750" y="2235200"/>
            <a:ext cx="6343650" cy="16256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11/13/2019</a:t>
            </a:fld>
            <a:endParaRPr lang="en-US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35356" y="3929447"/>
            <a:ext cx="6515100" cy="1579767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226314" y="609600"/>
            <a:ext cx="6515100" cy="1121664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228600" y="2133600"/>
            <a:ext cx="3143250" cy="629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3486150" y="2133600"/>
            <a:ext cx="3257550" cy="629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11/13/2019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228600" y="7213600"/>
            <a:ext cx="6457950" cy="1176867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11083" y="889000"/>
            <a:ext cx="3217917" cy="853016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3483769" y="889000"/>
            <a:ext cx="3219181" cy="853016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11083" y="1754717"/>
            <a:ext cx="3217917" cy="52556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3486548" y="1754717"/>
            <a:ext cx="3216402" cy="52556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11/13/2019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172200" y="8636000"/>
            <a:ext cx="571500" cy="329184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385762" y="8026401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226314" y="609600"/>
            <a:ext cx="6515100" cy="1121664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11/13/2019</a:t>
            </a:fld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11/13/2019</a:t>
            </a:fld>
            <a:endParaRPr lang="en-US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385762" y="7798823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342900" y="7315200"/>
            <a:ext cx="6343650" cy="694267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342900" y="812800"/>
            <a:ext cx="2256235" cy="64008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2681287" y="812800"/>
            <a:ext cx="4005263" cy="6400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11/13/2019</a:t>
            </a:fld>
            <a:endParaRPr lang="en-US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2628900" y="822179"/>
            <a:ext cx="3771900" cy="48768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11/13/2019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285750" y="6658347"/>
            <a:ext cx="4400550" cy="696384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285750" y="7377624"/>
            <a:ext cx="4400550" cy="1024467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385762" y="1401198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228600" y="2072217"/>
            <a:ext cx="6515100" cy="6034617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4857750" y="101601"/>
            <a:ext cx="1885950" cy="385233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11/13/2019</a:t>
            </a:fld>
            <a:endParaRPr lang="en-US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2343150" y="101601"/>
            <a:ext cx="2514600" cy="385233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6172200" y="8636001"/>
            <a:ext cx="571500" cy="325967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1117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385762" y="1401198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385762" y="1410649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Полина\Desktop\рамочка 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143000" y="1676400"/>
            <a:ext cx="4876799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ru-RU" sz="3200" b="1" i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Активное занятие </a:t>
            </a:r>
          </a:p>
          <a:p>
            <a:pPr algn="ctr">
              <a:lnSpc>
                <a:spcPct val="200000"/>
              </a:lnSpc>
            </a:pPr>
            <a:r>
              <a:rPr lang="ru-RU" sz="3200" b="1" i="1" dirty="0" smtClean="0">
                <a:solidFill>
                  <a:srgbClr val="C00000"/>
                </a:solidFill>
                <a:latin typeface="+mj-lt"/>
              </a:rPr>
              <a:t>«Напутственное слово»</a:t>
            </a:r>
          </a:p>
          <a:p>
            <a:pPr algn="ctr">
              <a:lnSpc>
                <a:spcPct val="200000"/>
              </a:lnSpc>
            </a:pPr>
            <a:r>
              <a:rPr lang="ru-RU" sz="3200" b="1" i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по программе </a:t>
            </a:r>
          </a:p>
          <a:p>
            <a:pPr algn="ctr">
              <a:lnSpc>
                <a:spcPct val="200000"/>
              </a:lnSpc>
            </a:pPr>
            <a:r>
              <a:rPr lang="ru-RU" sz="3200" b="1" i="1" dirty="0" err="1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Социокультурные</a:t>
            </a:r>
            <a:r>
              <a:rPr lang="ru-RU" sz="3200" b="1" i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 истоки</a:t>
            </a:r>
            <a:endParaRPr lang="ru-RU" sz="3200" b="1" i="1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95600" y="7391400"/>
            <a:ext cx="2514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Составила: </a:t>
            </a:r>
          </a:p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Воспитатель </a:t>
            </a:r>
          </a:p>
          <a:p>
            <a:pPr algn="ctr"/>
            <a:r>
              <a:rPr lang="ru-RU" b="1" dirty="0" err="1" smtClean="0">
                <a:solidFill>
                  <a:schemeClr val="accent4">
                    <a:lumMod val="50000"/>
                  </a:schemeClr>
                </a:solidFill>
              </a:rPr>
              <a:t>Самородова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  Н.И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vospitatel\Desktop\skazka-pushkin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600200"/>
            <a:ext cx="5867882" cy="6791325"/>
          </a:xfrm>
          <a:prstGeom prst="rect">
            <a:avLst/>
          </a:prstGeom>
          <a:noFill/>
        </p:spPr>
      </p:pic>
      <p:pic>
        <p:nvPicPr>
          <p:cNvPr id="3" name="Picture 3" descr="C:\Users\Полина\Desktop\рамочка 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vospitatel\Desktop\e421d46976b44edb99e9adcfcc9d03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2286000"/>
            <a:ext cx="5562600" cy="5943600"/>
          </a:xfrm>
          <a:prstGeom prst="rect">
            <a:avLst/>
          </a:prstGeom>
          <a:noFill/>
        </p:spPr>
      </p:pic>
      <p:pic>
        <p:nvPicPr>
          <p:cNvPr id="3" name="Picture 3" descr="C:\Users\Полина\Desktop\рамочка 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vospitatel\Desktop\к занятию по соц.культурам\напутственное слово\1364642349_1da.jpg"/>
          <p:cNvPicPr>
            <a:picLocks noChangeAspect="1" noChangeArrowheads="1"/>
          </p:cNvPicPr>
          <p:nvPr/>
        </p:nvPicPr>
        <p:blipFill>
          <a:blip r:embed="rId2" cstate="print"/>
          <a:srcRect l="6024" t="5210" r="3614" b="5208"/>
          <a:stretch>
            <a:fillRect/>
          </a:stretch>
        </p:blipFill>
        <p:spPr bwMode="auto">
          <a:xfrm>
            <a:off x="685800" y="1905000"/>
            <a:ext cx="5715000" cy="6096000"/>
          </a:xfrm>
          <a:prstGeom prst="ellipse">
            <a:avLst/>
          </a:prstGeom>
          <a:noFill/>
        </p:spPr>
      </p:pic>
      <p:pic>
        <p:nvPicPr>
          <p:cNvPr id="3" name="Picture 3" descr="C:\Users\Полина\Desktop\рамочка 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Полина\Desktop\рамочка 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219200" y="2895600"/>
            <a:ext cx="4953000" cy="35916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800" b="1" i="1" dirty="0" smtClean="0">
                <a:solidFill>
                  <a:srgbClr val="7030A0"/>
                </a:solidFill>
              </a:rPr>
              <a:t>«</a:t>
            </a:r>
            <a:r>
              <a:rPr lang="ru-RU" sz="3600" b="1" i="1" dirty="0" smtClean="0">
                <a:solidFill>
                  <a:srgbClr val="7030A0"/>
                </a:solidFill>
              </a:rPr>
              <a:t>Родительское благословение в воде не тонет и в огне не горит»</a:t>
            </a:r>
            <a:endParaRPr lang="ru-RU" sz="36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7481" t="3960" r="6491" b="3960"/>
          <a:stretch>
            <a:fillRect/>
          </a:stretch>
        </p:blipFill>
        <p:spPr bwMode="auto">
          <a:xfrm>
            <a:off x="914400" y="1600200"/>
            <a:ext cx="52578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 descr="C:\Users\Полина\Desktop\рамочка 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" y="76200"/>
            <a:ext cx="6858000" cy="914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609600" y="762000"/>
            <a:ext cx="5257800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sz="4400" b="1" i="1" dirty="0" smtClean="0">
                <a:solidFill>
                  <a:srgbClr val="FF0000"/>
                </a:solidFill>
              </a:rPr>
              <a:t>Из чистого истока в прекрасное далеко, </a:t>
            </a:r>
          </a:p>
          <a:p>
            <a:r>
              <a:rPr lang="ru-RU" sz="4400" b="1" i="1" dirty="0" smtClean="0">
                <a:solidFill>
                  <a:srgbClr val="FF0000"/>
                </a:solidFill>
              </a:rPr>
              <a:t>в прекрасное далеко мы продолжаем путь … 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1000" y="4724400"/>
            <a:ext cx="5867400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 smtClean="0"/>
          </a:p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Спасибо за внимание. </a:t>
            </a:r>
            <a:endParaRPr lang="ru-RU" sz="4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Полина\Desktop\рамочка 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295400" y="685801"/>
            <a:ext cx="5029200" cy="7417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200" b="1" i="1" dirty="0" smtClean="0">
                <a:solidFill>
                  <a:schemeClr val="accent6"/>
                </a:solidFill>
              </a:rPr>
              <a:t>«</a:t>
            </a:r>
          </a:p>
          <a:p>
            <a:pPr algn="ctr">
              <a:lnSpc>
                <a:spcPct val="150000"/>
              </a:lnSpc>
            </a:pPr>
            <a:r>
              <a:rPr lang="ru-RU" sz="3200" b="1" i="1" u="sng" dirty="0" smtClean="0">
                <a:solidFill>
                  <a:srgbClr val="C00000"/>
                </a:solidFill>
              </a:rPr>
              <a:t>Напутствие- </a:t>
            </a:r>
            <a:r>
              <a:rPr lang="ru-RU" sz="3200" b="1" i="1" dirty="0" smtClean="0">
                <a:solidFill>
                  <a:srgbClr val="C00000"/>
                </a:solidFill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ru-RU" sz="3200" b="1" i="1" dirty="0" smtClean="0">
                <a:solidFill>
                  <a:srgbClr val="7030A0"/>
                </a:solidFill>
              </a:rPr>
              <a:t>слова, пожелания отправляющемуся </a:t>
            </a:r>
          </a:p>
          <a:p>
            <a:pPr algn="ctr">
              <a:lnSpc>
                <a:spcPct val="150000"/>
              </a:lnSpc>
            </a:pPr>
            <a:r>
              <a:rPr lang="ru-RU" sz="3200" b="1" i="1" dirty="0" smtClean="0">
                <a:solidFill>
                  <a:srgbClr val="7030A0"/>
                </a:solidFill>
              </a:rPr>
              <a:t>в путь,</a:t>
            </a:r>
          </a:p>
          <a:p>
            <a:pPr algn="ctr">
              <a:lnSpc>
                <a:spcPct val="150000"/>
              </a:lnSpc>
            </a:pPr>
            <a:r>
              <a:rPr lang="ru-RU" sz="3200" b="1" i="1" dirty="0" smtClean="0">
                <a:solidFill>
                  <a:srgbClr val="7030A0"/>
                </a:solidFill>
              </a:rPr>
              <a:t> а также вообще поучение, советы на  будущее»</a:t>
            </a:r>
          </a:p>
          <a:p>
            <a:pPr algn="ctr"/>
            <a:endParaRPr lang="ru-RU" sz="3600" dirty="0" smtClean="0">
              <a:solidFill>
                <a:srgbClr val="7030A0"/>
              </a:solidFill>
            </a:endParaRPr>
          </a:p>
          <a:p>
            <a:pPr algn="ctr"/>
            <a:endParaRPr lang="ru-RU" sz="3600" dirty="0" smtClean="0">
              <a:solidFill>
                <a:srgbClr val="7030A0"/>
              </a:solidFill>
            </a:endParaRPr>
          </a:p>
          <a:p>
            <a:pPr algn="ctr"/>
            <a:r>
              <a:rPr lang="ru-RU" sz="3600" dirty="0" smtClean="0">
                <a:solidFill>
                  <a:srgbClr val="7030A0"/>
                </a:solidFill>
              </a:rPr>
              <a:t> </a:t>
            </a:r>
            <a:r>
              <a:rPr lang="ru-RU" sz="3200" b="1" dirty="0" smtClean="0">
                <a:solidFill>
                  <a:srgbClr val="7030A0"/>
                </a:solidFill>
              </a:rPr>
              <a:t>(толковый словарь  С.И Ожегова)</a:t>
            </a:r>
            <a:endParaRPr lang="ru-RU" sz="3200" b="1" dirty="0">
              <a:solidFill>
                <a:srgbClr val="7030A0"/>
              </a:solidFill>
            </a:endParaRPr>
          </a:p>
        </p:txBody>
      </p:sp>
      <p:pic>
        <p:nvPicPr>
          <p:cNvPr id="3" name="паровозик из ромашкин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43400" y="817245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55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Полина\Desktop\рамочка 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 rot="10800000" flipV="1">
            <a:off x="762000" y="2906811"/>
            <a:ext cx="5638800" cy="2608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Times New Roman" pitchFamily="18" charset="0"/>
              </a:rPr>
              <a:t>Быстро за руки возьмемся,</a:t>
            </a:r>
            <a:b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Times New Roman" pitchFamily="18" charset="0"/>
              </a:rPr>
              <a:t>И в кружочек соберемся.</a:t>
            </a:r>
            <a:b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Times New Roman" pitchFamily="18" charset="0"/>
              </a:rPr>
              <a:t>Если хмурится с утра,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Times New Roman" pitchFamily="18" charset="0"/>
              </a:rPr>
              <a:t>    Нам поможет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Times New Roman" pitchFamily="18" charset="0"/>
                <a:cs typeface="Times New Roman" pitchFamily="18" charset="0"/>
              </a:rPr>
              <a:t>доброта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!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Полина\Desktop\рамочка 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066800" y="2590800"/>
            <a:ext cx="4953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ea typeface="Times New Roman" pitchFamily="18" charset="0"/>
                <a:cs typeface="Arial" pitchFamily="34" charset="0"/>
              </a:rPr>
              <a:t>«Доброе сердце рождает добрую мысль» </a:t>
            </a:r>
            <a:endParaRPr lang="ru-RU" sz="2400" dirty="0" smtClean="0">
              <a:solidFill>
                <a:schemeClr val="accent2">
                  <a:lumMod val="50000"/>
                </a:schemeClr>
              </a:solidFill>
              <a:ea typeface="Times New Roman" pitchFamily="18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ea typeface="Times New Roman" pitchFamily="18" charset="0"/>
                <a:cs typeface="Arial" pitchFamily="34" charset="0"/>
              </a:rPr>
              <a:t>«Не ищи красоты, а ищи доброты».</a:t>
            </a:r>
            <a:endParaRPr lang="ru-RU" sz="2400" dirty="0" smtClean="0">
              <a:solidFill>
                <a:schemeClr val="accent2">
                  <a:lumMod val="50000"/>
                </a:schemeClr>
              </a:solidFill>
              <a:ea typeface="Times New Roman" pitchFamily="18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ea typeface="Times New Roman" pitchFamily="18" charset="0"/>
                <a:cs typeface="Times New Roman" pitchFamily="18" charset="0"/>
              </a:rPr>
              <a:t>«Учись доброму — худое на ум не пойдет».</a:t>
            </a:r>
            <a:endParaRPr lang="ru-RU" sz="2400" dirty="0" smtClean="0">
              <a:solidFill>
                <a:schemeClr val="accent2">
                  <a:lumMod val="50000"/>
                </a:schemeClr>
              </a:solidFill>
              <a:ea typeface="Times New Roman" pitchFamily="18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ea typeface="Times New Roman" pitchFamily="18" charset="0"/>
                <a:cs typeface="Times New Roman" pitchFamily="18" charset="0"/>
              </a:rPr>
              <a:t>«За добро добром и платят»</a:t>
            </a:r>
            <a:endParaRPr lang="ru-RU" sz="2400" dirty="0" smtClean="0">
              <a:solidFill>
                <a:schemeClr val="accent2">
                  <a:lumMod val="50000"/>
                </a:schemeClr>
              </a:solidFill>
              <a:ea typeface="Times New Roman" pitchFamily="18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ea typeface="Times New Roman" pitchFamily="18" charset="0"/>
                <a:cs typeface="Times New Roman" pitchFamily="18" charset="0"/>
              </a:rPr>
              <a:t>«От доброго дерева добрый и плод» </a:t>
            </a:r>
            <a:endParaRPr lang="ru-RU" sz="2400" dirty="0" smtClean="0">
              <a:solidFill>
                <a:schemeClr val="accent2">
                  <a:lumMod val="50000"/>
                </a:schemeClr>
              </a:solidFill>
              <a:ea typeface="Times New Roman" pitchFamily="18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ea typeface="Times New Roman" pitchFamily="18" charset="0"/>
                <a:cs typeface="Times New Roman" pitchFamily="18" charset="0"/>
              </a:rPr>
              <a:t>«Жизнь дана на добрые дела».</a:t>
            </a:r>
            <a:endParaRPr lang="ru-RU" sz="2400" dirty="0" smtClean="0">
              <a:solidFill>
                <a:schemeClr val="accent2">
                  <a:lumMod val="50000"/>
                </a:schemeClr>
              </a:solidFill>
              <a:ea typeface="Times New Roman" pitchFamily="18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ea typeface="Times New Roman" pitchFamily="18" charset="0"/>
                <a:cs typeface="Times New Roman" pitchFamily="18" charset="0"/>
              </a:rPr>
              <a:t>«Добрых людей через добро получают».</a:t>
            </a:r>
            <a:endParaRPr lang="ru-RU" sz="2400" dirty="0" smtClean="0">
              <a:solidFill>
                <a:schemeClr val="accent2">
                  <a:lumMod val="50000"/>
                </a:schemeClr>
              </a:solidFill>
              <a:ea typeface="Times New Roman" pitchFamily="18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ea typeface="Times New Roman" pitchFamily="18" charset="0"/>
                <a:cs typeface="Times New Roman" pitchFamily="18" charset="0"/>
              </a:rPr>
              <a:t> «Доброе слово сказать – посошок в руку дать».</a:t>
            </a:r>
            <a:endParaRPr lang="ru-RU" sz="2400" dirty="0" smtClean="0">
              <a:solidFill>
                <a:schemeClr val="accent2">
                  <a:lumMod val="50000"/>
                </a:schemeClr>
              </a:solidFill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Полина\Desktop\рамочка 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</p:spPr>
      </p:pic>
      <p:pic>
        <p:nvPicPr>
          <p:cNvPr id="1026" name="Picture 2" descr="C:\Users\Полина\Desktop\Новая папка\min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3200400"/>
            <a:ext cx="5562600" cy="37338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600200" y="2209800"/>
            <a:ext cx="4114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i="1" dirty="0" smtClean="0">
                <a:solidFill>
                  <a:srgbClr val="002060"/>
                </a:solidFill>
              </a:rPr>
              <a:t>«Ветер и солнце»    К.Д.Ушинский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Полина\Desktop\рамочка 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066801" y="1828800"/>
            <a:ext cx="4952999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0070C0"/>
                </a:solidFill>
                <a:latin typeface="+mj-lt"/>
              </a:rPr>
              <a:t>Доброта нужна всем людям, </a:t>
            </a:r>
          </a:p>
          <a:p>
            <a:r>
              <a:rPr lang="ru-RU" sz="3200" b="1" i="1" dirty="0" smtClean="0">
                <a:solidFill>
                  <a:srgbClr val="0070C0"/>
                </a:solidFill>
                <a:latin typeface="+mj-lt"/>
              </a:rPr>
              <a:t>Пусть побольше добрых будет.</a:t>
            </a:r>
          </a:p>
          <a:p>
            <a:r>
              <a:rPr lang="ru-RU" sz="3200" b="1" i="1" dirty="0" smtClean="0">
                <a:solidFill>
                  <a:srgbClr val="0070C0"/>
                </a:solidFill>
                <a:latin typeface="+mj-lt"/>
              </a:rPr>
              <a:t>Говорят не зря при встрече:</a:t>
            </a:r>
          </a:p>
          <a:p>
            <a:r>
              <a:rPr lang="ru-RU" sz="3200" b="1" i="1" dirty="0" smtClean="0">
                <a:solidFill>
                  <a:srgbClr val="0070C0"/>
                </a:solidFill>
                <a:latin typeface="+mj-lt"/>
              </a:rPr>
              <a:t>«Добрый день!» и «Добрый вечер!»</a:t>
            </a:r>
          </a:p>
          <a:p>
            <a:r>
              <a:rPr lang="ru-RU" sz="3200" b="1" i="1" dirty="0" smtClean="0">
                <a:solidFill>
                  <a:srgbClr val="0070C0"/>
                </a:solidFill>
                <a:latin typeface="+mj-lt"/>
              </a:rPr>
              <a:t>И не зря ведь есть у нас </a:t>
            </a:r>
          </a:p>
          <a:p>
            <a:r>
              <a:rPr lang="ru-RU" sz="3200" b="1" i="1" dirty="0" smtClean="0">
                <a:solidFill>
                  <a:srgbClr val="0070C0"/>
                </a:solidFill>
                <a:latin typeface="+mj-lt"/>
              </a:rPr>
              <a:t>Пожеланье </a:t>
            </a:r>
          </a:p>
          <a:p>
            <a:r>
              <a:rPr lang="ru-RU" sz="3200" b="1" i="1" dirty="0" smtClean="0">
                <a:solidFill>
                  <a:srgbClr val="0070C0"/>
                </a:solidFill>
                <a:latin typeface="+mj-lt"/>
              </a:rPr>
              <a:t>«В добрый час!»</a:t>
            </a:r>
            <a:endParaRPr lang="ru-RU" sz="3200" b="1" i="1" dirty="0">
              <a:solidFill>
                <a:srgbClr val="0070C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Полина\Desktop\рамочка 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</p:spPr>
      </p:pic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914400" y="2653656"/>
            <a:ext cx="502920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Хорошей дороги, хороших попутчиков!</a:t>
            </a:r>
            <a:b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В добрый путь!</a:t>
            </a:r>
            <a:b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Ангела Хранителя!</a:t>
            </a:r>
            <a:b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С Богом!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Счастливого пути!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Легкой дороги!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Доброго пути!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vospitatel\Desktop\0_9aa7ac731b5d2dd16d00988d27b6c255_13657931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762000"/>
            <a:ext cx="5715000" cy="7620000"/>
          </a:xfrm>
          <a:prstGeom prst="rect">
            <a:avLst/>
          </a:prstGeom>
          <a:noFill/>
        </p:spPr>
      </p:pic>
      <p:pic>
        <p:nvPicPr>
          <p:cNvPr id="3" name="Picture 3" descr="C:\Users\Полина\Desktop\рамочка 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vospitatel\Desktop\s1200.jpg"/>
          <p:cNvPicPr>
            <a:picLocks noChangeAspect="1" noChangeArrowheads="1"/>
          </p:cNvPicPr>
          <p:nvPr/>
        </p:nvPicPr>
        <p:blipFill>
          <a:blip r:embed="rId2" cstate="print"/>
          <a:srcRect l="2371" t="3636" r="5881" b="10909"/>
          <a:stretch>
            <a:fillRect/>
          </a:stretch>
        </p:blipFill>
        <p:spPr bwMode="auto">
          <a:xfrm>
            <a:off x="457200" y="1371600"/>
            <a:ext cx="5943600" cy="7162800"/>
          </a:xfrm>
          <a:prstGeom prst="rect">
            <a:avLst/>
          </a:prstGeom>
          <a:noFill/>
        </p:spPr>
      </p:pic>
      <p:pic>
        <p:nvPicPr>
          <p:cNvPr id="3" name="Picture 3" descr="C:\Users\Полина\Desktop\рамочка 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543</TotalTime>
  <Words>136</Words>
  <Application>Microsoft Office PowerPoint</Application>
  <PresentationFormat>Экран (4:3)</PresentationFormat>
  <Paragraphs>44</Paragraphs>
  <Slides>15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vospitatel</dc:creator>
  <cp:lastModifiedBy>RePack by Diakov</cp:lastModifiedBy>
  <cp:revision>56</cp:revision>
  <dcterms:created xsi:type="dcterms:W3CDTF">2018-11-06T09:20:53Z</dcterms:created>
  <dcterms:modified xsi:type="dcterms:W3CDTF">2019-11-13T13:10:31Z</dcterms:modified>
</cp:coreProperties>
</file>