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media/audio11.wav" ContentType="audio/x-wav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handoutMasterIdLst>
    <p:handoutMasterId r:id="rId16"/>
  </p:handoutMasterIdLst>
  <p:sldIdLst>
    <p:sldId id="256" r:id="rId5"/>
    <p:sldId id="270" r:id="rId6"/>
    <p:sldId id="257" r:id="rId7"/>
    <p:sldId id="265" r:id="rId8"/>
    <p:sldId id="258" r:id="rId9"/>
    <p:sldId id="266" r:id="rId10"/>
    <p:sldId id="259" r:id="rId11"/>
    <p:sldId id="267" r:id="rId12"/>
    <p:sldId id="272" r:id="rId13"/>
    <p:sldId id="268" r:id="rId14"/>
    <p:sldId id="264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BBFF"/>
    <a:srgbClr val="57D3FF"/>
    <a:srgbClr val="79D9FF"/>
    <a:srgbClr val="31CB31"/>
    <a:srgbClr val="FDD100"/>
    <a:srgbClr val="1F74F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7981" autoAdjust="0"/>
    <p:restoredTop sz="94660"/>
  </p:normalViewPr>
  <p:slideViewPr>
    <p:cSldViewPr snapToGrid="0">
      <p:cViewPr varScale="1">
        <p:scale>
          <a:sx n="74" d="100"/>
          <a:sy n="74" d="100"/>
        </p:scale>
        <p:origin x="-456" y="-10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59" d="100"/>
          <a:sy n="59" d="100"/>
        </p:scale>
        <p:origin x="1602" y="84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AEEAA5-93AF-47F9-9B91-DF726A727AF6}" type="datetimeFigureOut">
              <a:rPr lang="ru-RU" smtClean="0"/>
              <a:pPr/>
              <a:t>25.01.2019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D263AB-F390-4FB4-8143-322A3543A6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639660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rgbClr val="57D3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2117271" y="1143000"/>
            <a:ext cx="7957458" cy="2677886"/>
          </a:xfrm>
        </p:spPr>
        <p:txBody>
          <a:bodyPr anchor="ctr"/>
          <a:lstStyle>
            <a:lvl1pPr algn="ctr">
              <a:defRPr sz="6000">
                <a:solidFill>
                  <a:schemeClr val="accent5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ru-RU" dirty="0"/>
              <a:t>Название презентации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3194957" y="4006362"/>
            <a:ext cx="5802086" cy="544673"/>
          </a:xfr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accent5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Подзаголовок</a:t>
            </a:r>
          </a:p>
        </p:txBody>
      </p:sp>
    </p:spTree>
    <p:extLst>
      <p:ext uri="{BB962C8B-B14F-4D97-AF65-F5344CB8AC3E}">
        <p14:creationId xmlns:p14="http://schemas.microsoft.com/office/powerpoint/2010/main" xmlns="" val="7509960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circle/>
      </p:transition>
    </mc:Choice>
    <mc:Fallback>
      <p:transition spd="slow">
        <p:circl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_1">
    <p:bg>
      <p:bgPr>
        <a:solidFill>
          <a:srgbClr val="57D3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7775061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circle/>
      </p:transition>
    </mc:Choice>
    <mc:Fallback>
      <p:transition spd="slow">
        <p:circl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_2">
    <p:bg>
      <p:bgPr>
        <a:solidFill>
          <a:srgbClr val="1F74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2208403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circle/>
      </p:transition>
    </mc:Choice>
    <mc:Fallback>
      <p:transition spd="slow">
        <p:circl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_3">
    <p:bg>
      <p:bgPr>
        <a:solidFill>
          <a:srgbClr val="31CB3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8080920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circle/>
      </p:transition>
    </mc:Choice>
    <mc:Fallback>
      <p:transition spd="slow">
        <p:circl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_4">
    <p:bg>
      <p:bgPr>
        <a:solidFill>
          <a:srgbClr val="F4B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8059654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circle/>
      </p:transition>
    </mc:Choice>
    <mc:Fallback>
      <p:transition spd="slow">
        <p:circl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_5">
    <p:bg>
      <p:bgPr>
        <a:solidFill>
          <a:srgbClr val="79D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9700534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circle/>
      </p:transition>
    </mc:Choice>
    <mc:Fallback>
      <p:transition spd="slow">
        <p:circl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_6">
    <p:bg>
      <p:bgPr>
        <a:solidFill>
          <a:srgbClr val="FDD1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5321510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circle/>
      </p:transition>
    </mc:Choice>
    <mc:Fallback>
      <p:transition spd="slow">
        <p:circl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Финальный слайд">
    <p:bg>
      <p:bgPr>
        <a:solidFill>
          <a:srgbClr val="57D3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2117271" y="1143000"/>
            <a:ext cx="7957458" cy="2677886"/>
          </a:xfrm>
        </p:spPr>
        <p:txBody>
          <a:bodyPr anchor="ctr"/>
          <a:lstStyle>
            <a:lvl1pPr algn="ctr">
              <a:defRPr sz="6000" baseline="0">
                <a:solidFill>
                  <a:schemeClr val="accent5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ru-RU" dirty="0"/>
              <a:t>Финальное поздравление</a:t>
            </a:r>
          </a:p>
        </p:txBody>
      </p:sp>
    </p:spTree>
    <p:extLst>
      <p:ext uri="{BB962C8B-B14F-4D97-AF65-F5344CB8AC3E}">
        <p14:creationId xmlns:p14="http://schemas.microsoft.com/office/powerpoint/2010/main" xmlns="" val="12325561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circle/>
      </p:transition>
    </mc:Choice>
    <mc:Fallback>
      <p:transition spd="slow">
        <p:circl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AB10E5-E7F4-4A0C-A17F-7BDE1227269E}" type="datetimeFigureOut">
              <a:rPr lang="ru-RU" smtClean="0"/>
              <a:pPr/>
              <a:t>25.01.2019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69511D-E764-4C1E-9794-0B587D77089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93154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50" r:id="rId3"/>
    <p:sldLayoutId id="2147483660" r:id="rId4"/>
    <p:sldLayoutId id="2147483661" r:id="rId5"/>
    <p:sldLayoutId id="2147483664" r:id="rId6"/>
    <p:sldLayoutId id="2147483651" r:id="rId7"/>
    <p:sldLayoutId id="2147483662" r:id="rId8"/>
  </p:sldLayoutIdLst>
  <mc:AlternateContent xmlns:mc="http://schemas.openxmlformats.org/markup-compatibility/2006">
    <mc:Choice xmlns:p14="http://schemas.microsoft.com/office/powerpoint/2010/main" xmlns="" Requires="p14">
      <p:transition spd="slow" p14:dur="2000">
        <p:circle/>
      </p:transition>
    </mc:Choice>
    <mc:Fallback>
      <p:transition spd="slow">
        <p:circl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13" Type="http://schemas.openxmlformats.org/officeDocument/2006/relationships/image" Target="../media/image6.png"/><Relationship Id="rId3" Type="http://schemas.openxmlformats.org/officeDocument/2006/relationships/image" Target="../media/image43.png"/><Relationship Id="rId7" Type="http://schemas.openxmlformats.org/officeDocument/2006/relationships/image" Target="../media/image29.png"/><Relationship Id="rId12" Type="http://schemas.openxmlformats.org/officeDocument/2006/relationships/image" Target="../media/image1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7.png"/><Relationship Id="rId11" Type="http://schemas.openxmlformats.org/officeDocument/2006/relationships/image" Target="../media/image4.png"/><Relationship Id="rId5" Type="http://schemas.openxmlformats.org/officeDocument/2006/relationships/image" Target="../media/image45.png"/><Relationship Id="rId15" Type="http://schemas.openxmlformats.org/officeDocument/2006/relationships/audio" Target="../media/audio11.wav"/><Relationship Id="rId10" Type="http://schemas.openxmlformats.org/officeDocument/2006/relationships/image" Target="../media/image9.png"/><Relationship Id="rId4" Type="http://schemas.openxmlformats.org/officeDocument/2006/relationships/image" Target="../media/image32.png"/><Relationship Id="rId9" Type="http://schemas.openxmlformats.org/officeDocument/2006/relationships/image" Target="../media/image47.png"/><Relationship Id="rId14" Type="http://schemas.openxmlformats.org/officeDocument/2006/relationships/image" Target="../media/image48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13" Type="http://schemas.openxmlformats.org/officeDocument/2006/relationships/image" Target="../media/image13.png"/><Relationship Id="rId3" Type="http://schemas.openxmlformats.org/officeDocument/2006/relationships/image" Target="../media/image16.png"/><Relationship Id="rId7" Type="http://schemas.openxmlformats.org/officeDocument/2006/relationships/image" Target="../media/image4.png"/><Relationship Id="rId12" Type="http://schemas.openxmlformats.org/officeDocument/2006/relationships/image" Target="../media/image9.png"/><Relationship Id="rId2" Type="http://schemas.openxmlformats.org/officeDocument/2006/relationships/audio" Target="../media/audio2.wav"/><Relationship Id="rId16" Type="http://schemas.openxmlformats.org/officeDocument/2006/relationships/image" Target="../media/image52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5" Type="http://schemas.openxmlformats.org/officeDocument/2006/relationships/image" Target="../media/image2.png"/><Relationship Id="rId15" Type="http://schemas.openxmlformats.org/officeDocument/2006/relationships/image" Target="../media/image10.png"/><Relationship Id="rId10" Type="http://schemas.openxmlformats.org/officeDocument/2006/relationships/image" Target="../media/image7.png"/><Relationship Id="rId4" Type="http://schemas.openxmlformats.org/officeDocument/2006/relationships/image" Target="../media/image49.png"/><Relationship Id="rId9" Type="http://schemas.openxmlformats.org/officeDocument/2006/relationships/image" Target="../media/image6.png"/><Relationship Id="rId14" Type="http://schemas.openxmlformats.org/officeDocument/2006/relationships/image" Target="../media/image5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6.png"/><Relationship Id="rId7" Type="http://schemas.openxmlformats.org/officeDocument/2006/relationships/image" Target="../media/image1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21.png"/><Relationship Id="rId5" Type="http://schemas.openxmlformats.org/officeDocument/2006/relationships/image" Target="../media/image2.png"/><Relationship Id="rId10" Type="http://schemas.openxmlformats.org/officeDocument/2006/relationships/image" Target="../media/image20.jpeg"/><Relationship Id="rId4" Type="http://schemas.openxmlformats.org/officeDocument/2006/relationships/image" Target="../media/image17.png"/><Relationship Id="rId9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audio" Target="../media/audio11.wav"/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12" Type="http://schemas.openxmlformats.org/officeDocument/2006/relationships/image" Target="../media/image1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0" Type="http://schemas.openxmlformats.org/officeDocument/2006/relationships/image" Target="../media/image6.png"/><Relationship Id="rId4" Type="http://schemas.openxmlformats.org/officeDocument/2006/relationships/image" Target="../media/image22.png"/><Relationship Id="rId9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25.png"/><Relationship Id="rId7" Type="http://schemas.openxmlformats.org/officeDocument/2006/relationships/image" Target="../media/image5.png"/><Relationship Id="rId12" Type="http://schemas.openxmlformats.org/officeDocument/2006/relationships/image" Target="../media/image30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7.png"/><Relationship Id="rId11" Type="http://schemas.openxmlformats.org/officeDocument/2006/relationships/image" Target="../media/image4.png"/><Relationship Id="rId5" Type="http://schemas.openxmlformats.org/officeDocument/2006/relationships/image" Target="../media/image26.png"/><Relationship Id="rId10" Type="http://schemas.openxmlformats.org/officeDocument/2006/relationships/image" Target="../media/image29.png"/><Relationship Id="rId4" Type="http://schemas.openxmlformats.org/officeDocument/2006/relationships/image" Target="../media/image12.png"/><Relationship Id="rId9" Type="http://schemas.openxmlformats.org/officeDocument/2006/relationships/image" Target="../media/image2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8.png"/><Relationship Id="rId3" Type="http://schemas.openxmlformats.org/officeDocument/2006/relationships/image" Target="../media/image24.png"/><Relationship Id="rId7" Type="http://schemas.openxmlformats.org/officeDocument/2006/relationships/image" Target="../media/image27.png"/><Relationship Id="rId12" Type="http://schemas.openxmlformats.org/officeDocument/2006/relationships/image" Target="../media/image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6.png"/><Relationship Id="rId11" Type="http://schemas.openxmlformats.org/officeDocument/2006/relationships/image" Target="../media/image29.png"/><Relationship Id="rId5" Type="http://schemas.openxmlformats.org/officeDocument/2006/relationships/image" Target="../media/image32.png"/><Relationship Id="rId15" Type="http://schemas.openxmlformats.org/officeDocument/2006/relationships/audio" Target="../media/audio11.wav"/><Relationship Id="rId10" Type="http://schemas.openxmlformats.org/officeDocument/2006/relationships/image" Target="../media/image28.png"/><Relationship Id="rId4" Type="http://schemas.openxmlformats.org/officeDocument/2006/relationships/image" Target="../media/image31.png"/><Relationship Id="rId9" Type="http://schemas.openxmlformats.org/officeDocument/2006/relationships/image" Target="../media/image3.png"/><Relationship Id="rId14" Type="http://schemas.openxmlformats.org/officeDocument/2006/relationships/image" Target="../media/image3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35.png"/><Relationship Id="rId7" Type="http://schemas.openxmlformats.org/officeDocument/2006/relationships/image" Target="../media/image36.png"/><Relationship Id="rId12" Type="http://schemas.openxmlformats.org/officeDocument/2006/relationships/image" Target="../media/image40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11" Type="http://schemas.openxmlformats.org/officeDocument/2006/relationships/image" Target="../media/image39.png"/><Relationship Id="rId5" Type="http://schemas.openxmlformats.org/officeDocument/2006/relationships/image" Target="../media/image6.png"/><Relationship Id="rId10" Type="http://schemas.openxmlformats.org/officeDocument/2006/relationships/image" Target="../media/image38.jpeg"/><Relationship Id="rId4" Type="http://schemas.openxmlformats.org/officeDocument/2006/relationships/image" Target="../media/image23.png"/><Relationship Id="rId9" Type="http://schemas.openxmlformats.org/officeDocument/2006/relationships/image" Target="../media/image3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3.png"/><Relationship Id="rId3" Type="http://schemas.openxmlformats.org/officeDocument/2006/relationships/image" Target="../media/image34.png"/><Relationship Id="rId7" Type="http://schemas.openxmlformats.org/officeDocument/2006/relationships/image" Target="../media/image6.png"/><Relationship Id="rId12" Type="http://schemas.openxmlformats.org/officeDocument/2006/relationships/image" Target="../media/image4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3.png"/><Relationship Id="rId11" Type="http://schemas.openxmlformats.org/officeDocument/2006/relationships/image" Target="../media/image37.png"/><Relationship Id="rId5" Type="http://schemas.openxmlformats.org/officeDocument/2006/relationships/image" Target="../media/image41.png"/><Relationship Id="rId10" Type="http://schemas.openxmlformats.org/officeDocument/2006/relationships/image" Target="../media/image19.png"/><Relationship Id="rId4" Type="http://schemas.openxmlformats.org/officeDocument/2006/relationships/image" Target="../media/image10.png"/><Relationship Id="rId9" Type="http://schemas.openxmlformats.org/officeDocument/2006/relationships/image" Target="../media/image36.png"/><Relationship Id="rId14" Type="http://schemas.openxmlformats.org/officeDocument/2006/relationships/audio" Target="../media/audio11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5.png"/><Relationship Id="rId5" Type="http://schemas.openxmlformats.org/officeDocument/2006/relationships/image" Target="../media/image44.jpe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29420" y="404674"/>
            <a:ext cx="8733160" cy="487297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1380" y="1171978"/>
            <a:ext cx="7482625" cy="3223042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Monotype Corsiva" pitchFamily="66" charset="0"/>
              </a:rPr>
              <a:t>«Наш </a:t>
            </a:r>
            <a:r>
              <a:rPr lang="en-US" dirty="0" smtClean="0">
                <a:latin typeface="Monotype Corsiva" pitchFamily="66" charset="0"/>
              </a:rPr>
              <a:t> </a:t>
            </a:r>
            <a:r>
              <a:rPr lang="ru-RU" dirty="0" smtClean="0">
                <a:latin typeface="Monotype Corsiva" pitchFamily="66" charset="0"/>
              </a:rPr>
              <a:t>край - Одоевский»</a:t>
            </a:r>
            <a:r>
              <a:rPr lang="ru-RU" sz="4800" dirty="0" smtClean="0">
                <a:latin typeface="+mj-lt"/>
              </a:rPr>
              <a:t/>
            </a:r>
            <a:br>
              <a:rPr lang="ru-RU" sz="4800" dirty="0" smtClean="0">
                <a:latin typeface="+mj-lt"/>
              </a:rPr>
            </a:br>
            <a:r>
              <a:rPr lang="ru-RU" sz="3200" i="1" dirty="0" smtClean="0">
                <a:latin typeface="+mj-lt"/>
              </a:rPr>
              <a:t>приложение №5</a:t>
            </a:r>
            <a:br>
              <a:rPr lang="ru-RU" sz="3200" i="1" dirty="0" smtClean="0">
                <a:latin typeface="+mj-lt"/>
              </a:rPr>
            </a:br>
            <a:r>
              <a:rPr lang="ru-RU" sz="3200" b="1" i="1" dirty="0" smtClean="0">
                <a:latin typeface="+mj-lt"/>
              </a:rPr>
              <a:t>«Интеллектуал»</a:t>
            </a:r>
            <a:endParaRPr lang="ru-RU" sz="3200" b="1" i="1" dirty="0">
              <a:latin typeface="+mj-lt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2373" y="539880"/>
            <a:ext cx="825074" cy="96803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510493" y="840618"/>
            <a:ext cx="416144" cy="40162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63340" y="5503056"/>
            <a:ext cx="372494" cy="39011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2388" y="5010771"/>
            <a:ext cx="645282" cy="64528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4873" y="1288728"/>
            <a:ext cx="435429" cy="43837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38576" y="5726069"/>
            <a:ext cx="674234" cy="67423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21452" y="1183517"/>
            <a:ext cx="689834" cy="701687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34013" y="5871145"/>
            <a:ext cx="332356" cy="34807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171365" y="5317239"/>
            <a:ext cx="678255" cy="795774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58509">
            <a:off x="10027607" y="2857723"/>
            <a:ext cx="1319550" cy="2900212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148086">
            <a:off x="8853325" y="4076756"/>
            <a:ext cx="904353" cy="1987658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75145" y="3412672"/>
            <a:ext cx="1619015" cy="2537694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1326227">
            <a:off x="-78676" y="1494200"/>
            <a:ext cx="1634121" cy="3591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342288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1" dur="8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40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26" presetClass="emph" presetSubtype="0" repeatCount="indefinite" fill="hold" nodeType="withEffect">
                                  <p:stCondLst>
                                    <p:cond delay="25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4" dur="8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40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26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7" dur="8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40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26" presetClass="emph" presetSubtype="0" repeatCount="indefinite" fill="hold" nodeType="withEffect">
                                  <p:stCondLst>
                                    <p:cond delay="75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0" dur="8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40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26" presetClass="emph" presetSubtype="0" repeatCount="indefinite" fill="hold" nodeType="withEffect">
                                  <p:stCondLst>
                                    <p:cond delay="10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3" dur="8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40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55064" y="585216"/>
            <a:ext cx="7665577" cy="52578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1360699">
            <a:off x="8053916" y="2227243"/>
            <a:ext cx="1618228" cy="367889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137733">
            <a:off x="7244256" y="3411043"/>
            <a:ext cx="1011181" cy="2298829"/>
          </a:xfrm>
          <a:prstGeom prst="rect">
            <a:avLst/>
          </a:prstGeom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2240924" y="1551540"/>
            <a:ext cx="6426558" cy="34381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ru-RU" sz="5400" b="1" dirty="0" smtClean="0">
                <a:solidFill>
                  <a:srgbClr val="7030A0"/>
                </a:solidFill>
                <a:latin typeface="Monotype Corsiva" pitchFamily="66" charset="0"/>
                <a:ea typeface="Verdana" panose="020B0604030504040204" pitchFamily="34" charset="0"/>
                <a:cs typeface="Verdana" panose="020B0604030504040204" pitchFamily="34" charset="0"/>
              </a:rPr>
              <a:t>Алексей Дмитриевич</a:t>
            </a:r>
          </a:p>
          <a:p>
            <a:r>
              <a:rPr lang="ru-RU" sz="5400" b="1" dirty="0" smtClean="0">
                <a:solidFill>
                  <a:srgbClr val="7030A0"/>
                </a:solidFill>
                <a:latin typeface="Monotype Corsiva" pitchFamily="66" charset="0"/>
                <a:ea typeface="Verdana" panose="020B0604030504040204" pitchFamily="34" charset="0"/>
                <a:cs typeface="Verdana" panose="020B0604030504040204" pitchFamily="34" charset="0"/>
              </a:rPr>
              <a:t>Виноградов</a:t>
            </a:r>
            <a:endParaRPr lang="ru-RU" sz="5400" b="1" dirty="0">
              <a:solidFill>
                <a:srgbClr val="7030A0"/>
              </a:solidFill>
              <a:latin typeface="Monotype Corsiva" pitchFamily="66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83119" y="5843016"/>
            <a:ext cx="710972" cy="72563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49961" y="450948"/>
            <a:ext cx="852941" cy="100072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806205" y="1209493"/>
            <a:ext cx="481119" cy="48436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58762" y="5687504"/>
            <a:ext cx="416453" cy="41926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7571" y="3332125"/>
            <a:ext cx="391089" cy="40958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15799" y="5843016"/>
            <a:ext cx="414623" cy="434234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5429" y="680933"/>
            <a:ext cx="747851" cy="770745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70779" y="4541526"/>
            <a:ext cx="355050" cy="37184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06663" y="1257609"/>
            <a:ext cx="385530" cy="388135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639822" y="4686515"/>
            <a:ext cx="673220" cy="684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951249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flip dir="r"/>
        <p:sndAc>
          <p:stSnd>
            <p:snd r:embed="rId15" name="chimes.wav"/>
          </p:stSnd>
        </p:sndAc>
      </p:transition>
    </mc:Choice>
    <mc:Fallback>
      <p:transition spd="slow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73778" y="365878"/>
            <a:ext cx="8444444" cy="4787301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3586848" y="1635032"/>
            <a:ext cx="5377542" cy="2248998"/>
          </a:xfrm>
        </p:spPr>
        <p:txBody>
          <a:bodyPr/>
          <a:lstStyle/>
          <a:p>
            <a:r>
              <a:rPr lang="ru-RU" dirty="0" smtClean="0"/>
              <a:t>Молодцы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81052" y="3802385"/>
            <a:ext cx="842963" cy="84296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2373" y="539880"/>
            <a:ext cx="825074" cy="96803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510493" y="840618"/>
            <a:ext cx="416144" cy="40162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63340" y="5503056"/>
            <a:ext cx="372494" cy="39011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2388" y="5010771"/>
            <a:ext cx="457712" cy="45771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4873" y="1288728"/>
            <a:ext cx="435429" cy="438371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38576" y="5726069"/>
            <a:ext cx="674234" cy="67423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21452" y="1183517"/>
            <a:ext cx="689834" cy="701687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074729" y="5552031"/>
            <a:ext cx="332356" cy="34807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17567" y="4935525"/>
            <a:ext cx="678255" cy="795774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1326227">
            <a:off x="9898133" y="1807733"/>
            <a:ext cx="1634121" cy="3591601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97150" y="3855001"/>
            <a:ext cx="1020478" cy="2242887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237742">
            <a:off x="642410" y="1655926"/>
            <a:ext cx="1666786" cy="3663395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094887">
            <a:off x="8842468" y="3746102"/>
            <a:ext cx="1072691" cy="2357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5496201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1" dur="8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40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26" presetClass="emph" presetSubtype="0" repeatCount="indefinite" fill="hold" nodeType="withEffect">
                                  <p:stCondLst>
                                    <p:cond delay="75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4" dur="8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4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26" presetClass="emph" presetSubtype="0" repeatCount="indefinite" fill="hold" nodeType="withEffect">
                                  <p:stCondLst>
                                    <p:cond delay="25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7" dur="8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40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26" presetClass="emph" presetSubtype="0" repeatCount="indefinite" fill="hold" nodeType="withEffect">
                                  <p:stCondLst>
                                    <p:cond delay="10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0" dur="8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40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26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3" dur="8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40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5252" y="346696"/>
            <a:ext cx="825074" cy="96803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0835" y="5328673"/>
            <a:ext cx="825074" cy="96803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83883" y="5529358"/>
            <a:ext cx="825074" cy="96803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388576" y="3366793"/>
            <a:ext cx="825074" cy="968033"/>
          </a:xfrm>
          <a:prstGeom prst="rect">
            <a:avLst/>
          </a:prstGeom>
        </p:spPr>
      </p:pic>
      <p:pic>
        <p:nvPicPr>
          <p:cNvPr id="6" name="Picture 5" descr="http://content.foto.my.mail.ru/bk/prostomaria/_answers/i-113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711753" y="489396"/>
            <a:ext cx="3123004" cy="2076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638384" y="3290346"/>
            <a:ext cx="802909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87109" y="5731988"/>
            <a:ext cx="645282" cy="64528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4788" y="2986641"/>
            <a:ext cx="645282" cy="64528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598005" y="5495875"/>
            <a:ext cx="645282" cy="64528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346608" y="3845233"/>
            <a:ext cx="645282" cy="645282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02394" y="655565"/>
            <a:ext cx="645282" cy="645282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5202" y="627163"/>
            <a:ext cx="7663544" cy="5256404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1571223" y="1996224"/>
            <a:ext cx="565382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accent5">
                    <a:lumMod val="50000"/>
                  </a:schemeClr>
                </a:solidFill>
                <a:latin typeface="Monotype Corsiva" pitchFamily="66" charset="0"/>
                <a:ea typeface="Verdana" panose="020B0604030504040204" pitchFamily="34" charset="0"/>
                <a:cs typeface="Verdana" panose="020B0604030504040204" pitchFamily="34" charset="0"/>
              </a:rPr>
              <a:t>Рассмотрите фотографии известных людей, и назовите их.</a:t>
            </a:r>
            <a:endParaRPr lang="ru-RU" sz="4800" b="1" dirty="0">
              <a:solidFill>
                <a:schemeClr val="accent5">
                  <a:lumMod val="50000"/>
                </a:schemeClr>
              </a:solidFill>
              <a:latin typeface="Monotype Corsiva" pitchFamily="66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6" dur="8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40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9" dur="8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40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2" dur="8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40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5" dur="8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40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26" presetClass="emph" presetSubtype="0" repeatCount="indefinite" fill="hold" nodeType="withEffect">
                                  <p:stCondLst>
                                    <p:cond delay="75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8" dur="8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4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6" presetClass="emph" presetSubtype="0" repeatCount="indefinite" fill="hold" nodeType="withEffect">
                                  <p:stCondLst>
                                    <p:cond delay="75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1" dur="8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40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26" presetClass="emph" presetSubtype="0" repeatCount="indefinite" fill="hold" nodeType="withEffect">
                                  <p:stCondLst>
                                    <p:cond delay="75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4" dur="8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40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26" presetClass="emph" presetSubtype="0" repeatCount="indefinite" fill="hold" nodeType="withEffect">
                                  <p:stCondLst>
                                    <p:cond delay="75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7" dur="8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40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26" presetClass="emph" presetSubtype="0" repeatCount="indefinite" fill="hold" nodeType="withEffect">
                                  <p:stCondLst>
                                    <p:cond delay="75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30" dur="8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40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19401" y="-218941"/>
            <a:ext cx="9044318" cy="6748529"/>
          </a:xfrm>
          <a:prstGeom prst="rect">
            <a:avLst/>
          </a:prstGeom>
        </p:spPr>
      </p:pic>
      <p:pic>
        <p:nvPicPr>
          <p:cNvPr id="3" name="Рисунок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399246" y="2717443"/>
            <a:ext cx="6456566" cy="3754835"/>
          </a:xfrm>
          <a:prstGeom prst="rect">
            <a:avLst/>
          </a:prstGeom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772732" y="3747752"/>
            <a:ext cx="4314423" cy="18803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2800" kern="1200" baseline="0" dirty="0">
                <a:solidFill>
                  <a:schemeClr val="accent4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sz="3200" b="1" dirty="0" err="1" smtClean="0">
                <a:solidFill>
                  <a:schemeClr val="accent5">
                    <a:lumMod val="50000"/>
                  </a:schemeClr>
                </a:solidFill>
                <a:latin typeface="Monotype Corsiva" pitchFamily="66" charset="0"/>
              </a:rPr>
              <a:t>Назовите</a:t>
            </a:r>
            <a:r>
              <a:rPr sz="3200" b="1" dirty="0" smtClean="0">
                <a:solidFill>
                  <a:schemeClr val="accent5">
                    <a:lumMod val="50000"/>
                  </a:schemeClr>
                </a:solidFill>
                <a:latin typeface="Monotype Corsiva" pitchFamily="66" charset="0"/>
              </a:rPr>
              <a:t>   </a:t>
            </a:r>
            <a:r>
              <a:rPr sz="3200" b="1" dirty="0" err="1" smtClean="0">
                <a:solidFill>
                  <a:schemeClr val="accent5">
                    <a:lumMod val="50000"/>
                  </a:schemeClr>
                </a:solidFill>
                <a:latin typeface="Monotype Corsiva" pitchFamily="66" charset="0"/>
              </a:rPr>
              <a:t>фамилию</a:t>
            </a:r>
            <a:r>
              <a:rPr sz="3200" b="1" dirty="0" smtClean="0">
                <a:solidFill>
                  <a:schemeClr val="accent5">
                    <a:lumMod val="50000"/>
                  </a:schemeClr>
                </a:solidFill>
                <a:latin typeface="Monotype Corsiva" pitchFamily="66" charset="0"/>
              </a:rPr>
              <a:t> </a:t>
            </a:r>
            <a:r>
              <a:rPr sz="3200" b="1" dirty="0" err="1" smtClean="0">
                <a:solidFill>
                  <a:schemeClr val="accent5">
                    <a:lumMod val="50000"/>
                  </a:schemeClr>
                </a:solidFill>
                <a:latin typeface="Monotype Corsiva" pitchFamily="66" charset="0"/>
              </a:rPr>
              <a:t>участника</a:t>
            </a:r>
            <a:r>
              <a:rPr sz="3200" b="1" dirty="0" smtClean="0">
                <a:solidFill>
                  <a:schemeClr val="accent5">
                    <a:lumMod val="50000"/>
                  </a:schemeClr>
                </a:solidFill>
                <a:latin typeface="Monotype Corsiva" pitchFamily="66" charset="0"/>
              </a:rPr>
              <a:t> </a:t>
            </a:r>
            <a:r>
              <a:rPr sz="3200" b="1" dirty="0" err="1" smtClean="0">
                <a:solidFill>
                  <a:schemeClr val="accent5">
                    <a:lumMod val="50000"/>
                  </a:schemeClr>
                </a:solidFill>
                <a:latin typeface="Monotype Corsiva" pitchFamily="66" charset="0"/>
              </a:rPr>
              <a:t>Великой</a:t>
            </a:r>
            <a:r>
              <a:rPr sz="3200" b="1" dirty="0" smtClean="0">
                <a:solidFill>
                  <a:schemeClr val="accent5">
                    <a:lumMod val="50000"/>
                  </a:schemeClr>
                </a:solidFill>
                <a:latin typeface="Monotype Corsiva" pitchFamily="66" charset="0"/>
              </a:rPr>
              <a:t> </a:t>
            </a:r>
            <a:r>
              <a:rPr sz="3200" b="1" dirty="0" err="1" smtClean="0">
                <a:solidFill>
                  <a:schemeClr val="accent5">
                    <a:lumMod val="50000"/>
                  </a:schemeClr>
                </a:solidFill>
                <a:latin typeface="Monotype Corsiva" pitchFamily="66" charset="0"/>
              </a:rPr>
              <a:t>Отечественной</a:t>
            </a:r>
            <a:r>
              <a:rPr sz="3200" b="1" dirty="0" smtClean="0">
                <a:solidFill>
                  <a:schemeClr val="accent5">
                    <a:lumMod val="50000"/>
                  </a:schemeClr>
                </a:solidFill>
                <a:latin typeface="Monotype Corsiva" pitchFamily="66" charset="0"/>
              </a:rPr>
              <a:t> </a:t>
            </a:r>
            <a:r>
              <a:rPr sz="3200" b="1" dirty="0" err="1" smtClean="0">
                <a:solidFill>
                  <a:schemeClr val="accent5">
                    <a:lumMod val="50000"/>
                  </a:schemeClr>
                </a:solidFill>
                <a:latin typeface="Monotype Corsiva" pitchFamily="66" charset="0"/>
              </a:rPr>
              <a:t>войны</a:t>
            </a:r>
            <a:r>
              <a:rPr sz="3200" b="1" dirty="0" smtClean="0">
                <a:solidFill>
                  <a:schemeClr val="accent5">
                    <a:lumMod val="50000"/>
                  </a:schemeClr>
                </a:solidFill>
                <a:latin typeface="Monotype Corsiva" pitchFamily="66" charset="0"/>
              </a:rPr>
              <a:t>, </a:t>
            </a:r>
            <a:r>
              <a:rPr sz="3200" b="1" dirty="0" err="1" smtClean="0">
                <a:solidFill>
                  <a:schemeClr val="accent5">
                    <a:lumMod val="50000"/>
                  </a:schemeClr>
                </a:solidFill>
                <a:latin typeface="Monotype Corsiva" pitchFamily="66" charset="0"/>
              </a:rPr>
              <a:t>дважды</a:t>
            </a:r>
            <a:r>
              <a:rPr sz="3200" b="1" dirty="0" smtClean="0">
                <a:solidFill>
                  <a:schemeClr val="accent5">
                    <a:lumMod val="50000"/>
                  </a:schemeClr>
                </a:solidFill>
                <a:latin typeface="Monotype Corsiva" pitchFamily="66" charset="0"/>
              </a:rPr>
              <a:t> </a:t>
            </a:r>
            <a:r>
              <a:rPr sz="3200" b="1" dirty="0" err="1" smtClean="0">
                <a:solidFill>
                  <a:schemeClr val="accent5">
                    <a:lumMod val="50000"/>
                  </a:schemeClr>
                </a:solidFill>
                <a:latin typeface="Monotype Corsiva" pitchFamily="66" charset="0"/>
              </a:rPr>
              <a:t>Героя</a:t>
            </a:r>
            <a:r>
              <a:rPr sz="3200" b="1" dirty="0" smtClean="0">
                <a:solidFill>
                  <a:schemeClr val="accent5">
                    <a:lumMod val="50000"/>
                  </a:schemeClr>
                </a:solidFill>
                <a:latin typeface="Monotype Corsiva" pitchFamily="66" charset="0"/>
              </a:rPr>
              <a:t> </a:t>
            </a:r>
            <a:r>
              <a:rPr sz="3200" b="1" dirty="0" err="1" smtClean="0">
                <a:solidFill>
                  <a:schemeClr val="accent5">
                    <a:lumMod val="50000"/>
                  </a:schemeClr>
                </a:solidFill>
                <a:latin typeface="Monotype Corsiva" pitchFamily="66" charset="0"/>
              </a:rPr>
              <a:t>Советского</a:t>
            </a:r>
            <a:r>
              <a:rPr sz="3200" b="1" dirty="0" smtClean="0">
                <a:solidFill>
                  <a:schemeClr val="accent5">
                    <a:lumMod val="50000"/>
                  </a:schemeClr>
                </a:solidFill>
                <a:latin typeface="Monotype Corsiva" pitchFamily="66" charset="0"/>
              </a:rPr>
              <a:t> </a:t>
            </a:r>
            <a:r>
              <a:rPr sz="3200" b="1" dirty="0" err="1" smtClean="0">
                <a:solidFill>
                  <a:schemeClr val="accent5">
                    <a:lumMod val="50000"/>
                  </a:schemeClr>
                </a:solidFill>
                <a:latin typeface="Monotype Corsiva" pitchFamily="66" charset="0"/>
              </a:rPr>
              <a:t>Союза</a:t>
            </a:r>
            <a:r>
              <a:rPr sz="3200" b="1" dirty="0" smtClean="0">
                <a:solidFill>
                  <a:schemeClr val="accent5">
                    <a:lumMod val="50000"/>
                  </a:schemeClr>
                </a:solidFill>
                <a:latin typeface="Monotype Corsiva" pitchFamily="66" charset="0"/>
              </a:rPr>
              <a:t> </a:t>
            </a:r>
            <a:endParaRPr lang="ru-RU" sz="3200" b="1" baseline="0" dirty="0" smtClean="0">
              <a:solidFill>
                <a:schemeClr val="accent5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806482" y="1168843"/>
            <a:ext cx="5976258" cy="27173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lang="ru-RU" sz="3600" dirty="0">
              <a:solidFill>
                <a:schemeClr val="accent5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01537" y="1428865"/>
            <a:ext cx="779556" cy="80342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8556" y="632079"/>
            <a:ext cx="864687" cy="101450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32184" y="1428865"/>
            <a:ext cx="450734" cy="47205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266605" y="938588"/>
            <a:ext cx="457418" cy="46050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6401" y="3394883"/>
            <a:ext cx="643420" cy="62097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923985" y="4827010"/>
            <a:ext cx="817948" cy="959672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99278" y="5501095"/>
            <a:ext cx="505709" cy="509126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297769" y="822556"/>
            <a:ext cx="3168203" cy="45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Рисунок 5"/>
          <p:cNvPicPr>
            <a:picLocks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198864" y="2889504"/>
            <a:ext cx="2002536" cy="3136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0526959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3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60" fill="hold">
                                          <p:stCondLst>
                                            <p:cond delay="26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60" fill="hold">
                                          <p:stCondLst>
                                            <p:cond delay="52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60" fill="hold">
                                          <p:stCondLst>
                                            <p:cond delay="78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60" fill="hold">
                                          <p:stCondLst>
                                            <p:cond delay="104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55064" y="585216"/>
            <a:ext cx="7665577" cy="52578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990851">
            <a:off x="9143443" y="2141374"/>
            <a:ext cx="1206965" cy="349664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302752" y="3712573"/>
            <a:ext cx="751163" cy="2176163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2215166" y="1525782"/>
            <a:ext cx="6529589" cy="34381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7200" b="1" dirty="0" smtClean="0">
              <a:solidFill>
                <a:schemeClr val="accent5">
                  <a:lumMod val="50000"/>
                </a:schemeClr>
              </a:solidFill>
              <a:latin typeface="Monotype Corsiva" pitchFamily="66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ru-RU" sz="7200" b="1" dirty="0" smtClean="0">
              <a:solidFill>
                <a:schemeClr val="accent5">
                  <a:lumMod val="50000"/>
                </a:schemeClr>
              </a:solidFill>
              <a:latin typeface="Monotype Corsiva" pitchFamily="66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ru-RU" sz="7200" b="1" dirty="0" smtClean="0">
                <a:solidFill>
                  <a:schemeClr val="accent5">
                    <a:lumMod val="50000"/>
                  </a:schemeClr>
                </a:solidFill>
                <a:latin typeface="Monotype Corsiva" pitchFamily="66" charset="0"/>
                <a:ea typeface="Verdana" panose="020B0604030504040204" pitchFamily="34" charset="0"/>
                <a:cs typeface="Verdana" panose="020B0604030504040204" pitchFamily="34" charset="0"/>
              </a:rPr>
              <a:t>Иван Алексеевич</a:t>
            </a:r>
          </a:p>
          <a:p>
            <a:r>
              <a:rPr lang="ru-RU" sz="7200" b="1" dirty="0" smtClean="0">
                <a:solidFill>
                  <a:schemeClr val="accent5">
                    <a:lumMod val="50000"/>
                  </a:schemeClr>
                </a:solidFill>
                <a:latin typeface="Monotype Corsiva" pitchFamily="66" charset="0"/>
                <a:ea typeface="Verdana" panose="020B0604030504040204" pitchFamily="34" charset="0"/>
                <a:cs typeface="Verdana" panose="020B0604030504040204" pitchFamily="34" charset="0"/>
              </a:rPr>
              <a:t>Воробьев</a:t>
            </a:r>
          </a:p>
          <a:p>
            <a:endParaRPr lang="ru-RU" sz="7200" b="1" dirty="0" smtClean="0">
              <a:solidFill>
                <a:schemeClr val="accent5">
                  <a:lumMod val="50000"/>
                </a:schemeClr>
              </a:solidFill>
              <a:latin typeface="Monotype Corsiva" pitchFamily="66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ru-RU" sz="7200" b="1" dirty="0">
              <a:solidFill>
                <a:schemeClr val="accent5">
                  <a:lumMod val="50000"/>
                </a:schemeClr>
              </a:solidFill>
              <a:latin typeface="Monotype Corsiva" pitchFamily="66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09691" y="938588"/>
            <a:ext cx="779556" cy="80342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9739" y="414356"/>
            <a:ext cx="864687" cy="101450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52794" y="1289756"/>
            <a:ext cx="450734" cy="47205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20879" y="616641"/>
            <a:ext cx="457418" cy="46050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6401" y="3394883"/>
            <a:ext cx="643420" cy="620975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950502" y="5408900"/>
            <a:ext cx="817948" cy="959672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625442" y="4749803"/>
            <a:ext cx="505709" cy="50912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27507" y="5505706"/>
            <a:ext cx="927092" cy="862866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1326227">
            <a:off x="10250182" y="1215305"/>
            <a:ext cx="1634121" cy="3591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686652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700">
        <p14:flip dir="r"/>
        <p:sndAc>
          <p:stSnd>
            <p:snd r:embed="rId13" name="chimes.wav"/>
          </p:stSnd>
        </p:sndAc>
      </p:transition>
    </mc:Choice>
    <mc:Fallback>
      <p:transition spd="slow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82725" y="248747"/>
            <a:ext cx="9809275" cy="640962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24685" y="3271408"/>
            <a:ext cx="5588379" cy="316814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200393" y="2889262"/>
            <a:ext cx="2001007" cy="313643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7794" y="590196"/>
            <a:ext cx="759960" cy="77562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47754" y="1308113"/>
            <a:ext cx="488751" cy="47170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028894" y="5006189"/>
            <a:ext cx="739549" cy="73954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31927" y="5745738"/>
            <a:ext cx="496967" cy="47963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11326500" y="978010"/>
            <a:ext cx="526247" cy="50789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855963" y="1374526"/>
            <a:ext cx="690873" cy="81057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3246" y="3323594"/>
            <a:ext cx="434825" cy="455391"/>
          </a:xfrm>
          <a:prstGeom prst="rect">
            <a:avLst/>
          </a:prstGeom>
        </p:spPr>
      </p:pic>
      <p:sp>
        <p:nvSpPr>
          <p:cNvPr id="12" name="Заголовок 1"/>
          <p:cNvSpPr txBox="1">
            <a:spLocks/>
          </p:cNvSpPr>
          <p:nvPr/>
        </p:nvSpPr>
        <p:spPr>
          <a:xfrm>
            <a:off x="1890033" y="4099064"/>
            <a:ext cx="3855174" cy="17465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2800" kern="1200" baseline="0" dirty="0">
                <a:solidFill>
                  <a:schemeClr val="accent4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3806482" y="1168843"/>
            <a:ext cx="5976258" cy="27173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3600" dirty="0">
              <a:solidFill>
                <a:schemeClr val="accent5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841679" y="3400023"/>
            <a:ext cx="4031087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solidFill>
                <a:schemeClr val="accent5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ru-RU" dirty="0" smtClean="0">
              <a:solidFill>
                <a:schemeClr val="accent5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Monotype Corsiva" pitchFamily="66" charset="0"/>
                <a:ea typeface="Verdana" panose="020B0604030504040204" pitchFamily="34" charset="0"/>
                <a:cs typeface="Verdana" panose="020B0604030504040204" pitchFamily="34" charset="0"/>
              </a:rPr>
              <a:t>Русский </a:t>
            </a: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Monotype Corsiva" pitchFamily="66" charset="0"/>
                <a:ea typeface="Verdana" panose="020B0604030504040204" pitchFamily="34" charset="0"/>
                <a:cs typeface="Verdana" panose="020B0604030504040204" pitchFamily="34" charset="0"/>
              </a:rPr>
              <a:t>писатель, наш земляк, участник Великой Отечественной войны, член Союза писателей России</a:t>
            </a:r>
            <a:endParaRPr lang="ru-RU" sz="2800" b="1" dirty="0">
              <a:solidFill>
                <a:schemeClr val="accent5">
                  <a:lumMod val="50000"/>
                </a:schemeClr>
              </a:solidFill>
              <a:latin typeface="Monotype Corsiva" pitchFamily="66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6" name="Рисунок 15" descr="E:\МУЗЫКА\Успенский_Владимир_Дмитриевич.jpg"/>
          <p:cNvPicPr/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400800" y="1234626"/>
            <a:ext cx="2717442" cy="4277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44903692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3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60" fill="hold">
                                          <p:stCondLst>
                                            <p:cond delay="26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60" fill="hold">
                                          <p:stCondLst>
                                            <p:cond delay="52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60" fill="hold">
                                          <p:stCondLst>
                                            <p:cond delay="78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60" fill="hold">
                                          <p:stCondLst>
                                            <p:cond delay="104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55064" y="585216"/>
            <a:ext cx="7665577" cy="52578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391304">
            <a:off x="8180249" y="3564578"/>
            <a:ext cx="1026529" cy="233372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1371516">
            <a:off x="9146312" y="2079797"/>
            <a:ext cx="1583826" cy="3600683"/>
          </a:xfrm>
          <a:prstGeom prst="rect">
            <a:avLst/>
          </a:prstGeom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2150772" y="1525782"/>
            <a:ext cx="6697014" cy="34381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800" b="1" dirty="0" smtClean="0">
                <a:solidFill>
                  <a:schemeClr val="accent5">
                    <a:lumMod val="50000"/>
                  </a:schemeClr>
                </a:solidFill>
                <a:latin typeface="Monotype Corsiva" pitchFamily="66" charset="0"/>
                <a:ea typeface="Verdana" panose="020B0604030504040204" pitchFamily="34" charset="0"/>
                <a:cs typeface="Verdana" panose="020B0604030504040204" pitchFamily="34" charset="0"/>
              </a:rPr>
              <a:t>Владимир Дмитриевич Успенский</a:t>
            </a:r>
            <a:endParaRPr lang="ru-RU" sz="4800" b="1" dirty="0">
              <a:solidFill>
                <a:schemeClr val="accent5">
                  <a:lumMod val="50000"/>
                </a:schemeClr>
              </a:solidFill>
              <a:latin typeface="Monotype Corsiva" pitchFamily="66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7794" y="590196"/>
            <a:ext cx="759960" cy="77562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47754" y="1308113"/>
            <a:ext cx="488751" cy="47170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92876" y="5964121"/>
            <a:ext cx="739549" cy="739549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30252" y="5729100"/>
            <a:ext cx="496967" cy="479631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10584835" y="4376523"/>
            <a:ext cx="526247" cy="50789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926055" y="4868749"/>
            <a:ext cx="690873" cy="810578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3246" y="3323594"/>
            <a:ext cx="434825" cy="455391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905811" y="645660"/>
            <a:ext cx="865254" cy="880122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96870" y="5552203"/>
            <a:ext cx="626878" cy="656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628175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flip dir="r"/>
        <p:sndAc>
          <p:stSnd>
            <p:snd r:embed="rId15" name="chimes.wav"/>
          </p:stSnd>
        </p:sndAc>
      </p:transition>
    </mc:Choice>
    <mc:Fallback>
      <p:transition spd="slow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88336" y="237744"/>
            <a:ext cx="8851134" cy="6620256"/>
          </a:xfrm>
          <a:prstGeom prst="rect">
            <a:avLst/>
          </a:prstGeom>
        </p:spPr>
      </p:pic>
      <p:pic>
        <p:nvPicPr>
          <p:cNvPr id="3" name="Рисунок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6062" y="2781838"/>
            <a:ext cx="6366413" cy="4076162"/>
          </a:xfrm>
          <a:prstGeom prst="rect">
            <a:avLst/>
          </a:prstGeom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1890033" y="4099064"/>
            <a:ext cx="3855174" cy="17465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2800" kern="1200" baseline="0" dirty="0">
                <a:solidFill>
                  <a:schemeClr val="accent4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endParaRPr lang="ru-RU" baseline="0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806482" y="1168843"/>
            <a:ext cx="5976258" cy="27173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lang="ru-RU" sz="3600" dirty="0">
              <a:solidFill>
                <a:schemeClr val="accent5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4618" y="731860"/>
            <a:ext cx="827711" cy="77036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21021" y="1317496"/>
            <a:ext cx="435211" cy="43815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5337" y="3599349"/>
            <a:ext cx="547795" cy="57370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22566" y="5603734"/>
            <a:ext cx="437421" cy="422162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277643" y="1170529"/>
            <a:ext cx="473130" cy="456626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682104" y="1536572"/>
            <a:ext cx="693032" cy="707322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716158" y="4972347"/>
            <a:ext cx="766685" cy="713571"/>
          </a:xfrm>
          <a:prstGeom prst="rect">
            <a:avLst/>
          </a:prstGeom>
        </p:spPr>
      </p:pic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927279" y="3925706"/>
            <a:ext cx="4984124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Художник, мастер возродивший производство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филимоновской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игрушки и краевед, знаток родного Одоевского района.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Monotype Corsiva" pitchFamily="66" charset="0"/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10" cstate="print"/>
          <a:srcRect r="9632"/>
          <a:stretch>
            <a:fillRect/>
          </a:stretch>
        </p:blipFill>
        <p:spPr bwMode="auto">
          <a:xfrm>
            <a:off x="6377839" y="1178417"/>
            <a:ext cx="2804798" cy="45314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915529" y="2258440"/>
            <a:ext cx="2000978" cy="3136392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14020" y="3635381"/>
            <a:ext cx="2002536" cy="3042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8598075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3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60" fill="hold">
                                          <p:stCondLst>
                                            <p:cond delay="26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60" fill="hold">
                                          <p:stCondLst>
                                            <p:cond delay="52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60" fill="hold">
                                          <p:stCondLst>
                                            <p:cond delay="78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60" fill="hold">
                                          <p:stCondLst>
                                            <p:cond delay="104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3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60" fill="hold">
                                          <p:stCondLst>
                                            <p:cond delay="26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60" fill="hold">
                                          <p:stCondLst>
                                            <p:cond delay="52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60" fill="hold">
                                          <p:stCondLst>
                                            <p:cond delay="78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60" fill="hold">
                                          <p:stCondLst>
                                            <p:cond delay="104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55064" y="585216"/>
            <a:ext cx="7665577" cy="52578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1317744">
            <a:off x="8374126" y="2186215"/>
            <a:ext cx="1665083" cy="3659652"/>
          </a:xfrm>
          <a:prstGeom prst="rect">
            <a:avLst/>
          </a:prstGeom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2747685" y="1525782"/>
            <a:ext cx="5596216" cy="34381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5400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ea typeface="Verdana" panose="020B0604030504040204" pitchFamily="34" charset="0"/>
                <a:cs typeface="Verdana" panose="020B0604030504040204" pitchFamily="34" charset="0"/>
              </a:rPr>
              <a:t>Николай Васильевич </a:t>
            </a:r>
          </a:p>
          <a:p>
            <a:r>
              <a:rPr lang="ru-RU" sz="5400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ea typeface="Verdana" panose="020B0604030504040204" pitchFamily="34" charset="0"/>
                <a:cs typeface="Verdana" panose="020B0604030504040204" pitchFamily="34" charset="0"/>
              </a:rPr>
              <a:t>Денисов</a:t>
            </a:r>
            <a:endParaRPr lang="ru-RU" sz="5400" b="1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190761">
            <a:off x="7203834" y="3316089"/>
            <a:ext cx="1210787" cy="266116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1021" y="718537"/>
            <a:ext cx="827711" cy="77036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93301" y="1357265"/>
            <a:ext cx="435211" cy="43815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5337" y="3599349"/>
            <a:ext cx="547795" cy="57370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52218" y="5833061"/>
            <a:ext cx="437421" cy="422162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176697" y="1117044"/>
            <a:ext cx="473130" cy="45662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821176" y="604119"/>
            <a:ext cx="693032" cy="707322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72889" y="5829277"/>
            <a:ext cx="766685" cy="713571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687875" y="4694214"/>
            <a:ext cx="733758" cy="748887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1326227">
            <a:off x="9601919" y="1460004"/>
            <a:ext cx="1634121" cy="3591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5945983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flip dir="r"/>
        <p:sndAc>
          <p:stSnd>
            <p:snd r:embed="rId14" name="chimes.wav"/>
          </p:stSnd>
        </p:sndAc>
      </p:transition>
    </mc:Choice>
    <mc:Fallback>
      <p:transition spd="slow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09700" y="-180304"/>
            <a:ext cx="9989190" cy="685156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1360699">
            <a:off x="9097104" y="1956787"/>
            <a:ext cx="1618228" cy="3678894"/>
          </a:xfrm>
          <a:prstGeom prst="rect">
            <a:avLst/>
          </a:prstGeom>
        </p:spPr>
      </p:pic>
      <p:pic>
        <p:nvPicPr>
          <p:cNvPr id="5" name="Рисунок 4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54547" y="2833352"/>
            <a:ext cx="6156102" cy="4217831"/>
          </a:xfrm>
          <a:prstGeom prst="rect">
            <a:avLst/>
          </a:prstGeom>
        </p:spPr>
      </p:pic>
      <p:pic>
        <p:nvPicPr>
          <p:cNvPr id="11265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51225" y="1097499"/>
            <a:ext cx="2667591" cy="4427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137733">
            <a:off x="8158656" y="3668621"/>
            <a:ext cx="1011181" cy="2298829"/>
          </a:xfrm>
          <a:prstGeom prst="rect">
            <a:avLst/>
          </a:prstGeom>
        </p:spPr>
      </p:pic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837127" y="3993949"/>
            <a:ext cx="4481848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Гвардии лейтенант Рабоче-крестьянской Красной Армии, участник советско-финской и Великой Отечественной войны, Герой Советского Союза.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Monotype Corsiva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F96391493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/Times New Roman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Презентация1" id="{AE5AFE9A-981F-4E09-85F3-1AFBD1D58921}" vid="{31978A82-DAA1-43A8-A6C4-41B43BC4DF01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AC5EAA778EFE4AB81F53BA0C48C9BB" ma:contentTypeVersion="" ma:contentTypeDescription="Create a new document." ma:contentTypeScope="" ma:versionID="84a7b908d236d3feec5cdc52fe85ba7c">
  <xsd:schema xmlns:xsd="http://www.w3.org/2001/XMLSchema" xmlns:xs="http://www.w3.org/2001/XMLSchema" xmlns:p="http://schemas.microsoft.com/office/2006/metadata/properties" xmlns:ns1="http://schemas.microsoft.com/sharepoint/v3" xmlns:ns2="6ee78bd2-4339-4042-adc0-bcc646419980" xmlns:ns3="2547570a-e5f4-4946-a4c3-82580e42479e" targetNamespace="http://schemas.microsoft.com/office/2006/metadata/properties" ma:root="true" ma:fieldsID="af74c33d54415a86935cc44ad597ec52" ns1:_="" ns2:_="" ns3:_="">
    <xsd:import namespace="http://schemas.microsoft.com/sharepoint/v3"/>
    <xsd:import namespace="6ee78bd2-4339-4042-adc0-bcc646419980"/>
    <xsd:import namespace="2547570a-e5f4-4946-a4c3-82580e42479e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ingHintHash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e78bd2-4339-4042-adc0-bcc64641998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9" nillable="true" ma:displayName="Sharing Hint Hash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47570a-e5f4-4946-a4c3-82580e42479e" elementFormDefault="qualified">
    <xsd:import namespace="http://schemas.microsoft.com/office/2006/documentManagement/types"/>
    <xsd:import namespace="http://schemas.microsoft.com/office/infopath/2007/PartnerControls"/>
    <xsd:element name="SharedWithDetails" ma:index="1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236678D-C49E-4F6E-A3C8-2F95040A5F7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ee78bd2-4339-4042-adc0-bcc646419980"/>
    <ds:schemaRef ds:uri="2547570a-e5f4-4946-a4c3-82580e4247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B228850-8D93-4258-94C5-9335006265EF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customXml/itemProps3.xml><?xml version="1.0" encoding="utf-8"?>
<ds:datastoreItem xmlns:ds="http://schemas.openxmlformats.org/officeDocument/2006/customXml" ds:itemID="{4ABF8C2E-BF41-4DA4-8E6A-C59CE968EEC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92</Words>
  <Application>Microsoft Office PowerPoint</Application>
  <PresentationFormat>Произвольный</PresentationFormat>
  <Paragraphs>23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TF96391493</vt:lpstr>
      <vt:lpstr>«Наш  край - Одоевский» приложение №5 «Интеллектуал»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Молодцы</vt:lpstr>
    </vt:vector>
  </TitlesOfParts>
  <Manager/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2018-11-01T06:04:59Z</dcterms:created>
  <dcterms:modified xsi:type="dcterms:W3CDTF">2019-01-25T08:22:18Z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0x01010019AC5EAA778EFE4AB81F53BA0C48C9BB</vt:lpwstr>
  </property>
</Properties>
</file>