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59" r:id="rId3"/>
    <p:sldId id="273" r:id="rId4"/>
    <p:sldId id="274" r:id="rId5"/>
    <p:sldId id="260" r:id="rId6"/>
    <p:sldId id="262" r:id="rId7"/>
    <p:sldId id="263" r:id="rId8"/>
    <p:sldId id="264" r:id="rId9"/>
    <p:sldId id="271" r:id="rId10"/>
    <p:sldId id="27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1B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-667" y="-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11/1/2023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11/1/2023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11/1/2023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11/1/2023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11/1/2023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11/1/2023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11/1/2023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11/1/2023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11/1/2023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756" y="1934933"/>
            <a:ext cx="2895180" cy="27525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6367" y="2187449"/>
            <a:ext cx="2590800" cy="2771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7960" y="2311274"/>
            <a:ext cx="2486025" cy="28098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4778" y="2025524"/>
            <a:ext cx="2743200" cy="29337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4131" y="1934933"/>
            <a:ext cx="2133600" cy="29337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760695" y="4684206"/>
            <a:ext cx="1417320" cy="550036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RED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63107" y="4868633"/>
            <a:ext cx="1417320" cy="550036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B050"/>
                </a:solidFill>
              </a:rPr>
              <a:t>GREEN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64700" y="4959224"/>
            <a:ext cx="1417320" cy="550036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YELLOW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34846" y="4868633"/>
            <a:ext cx="1417320" cy="550036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BLUE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0062144" y="4682810"/>
            <a:ext cx="1417320" cy="55003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BLACK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466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3" t="11018" r="15964"/>
          <a:stretch/>
        </p:blipFill>
        <p:spPr>
          <a:xfrm>
            <a:off x="129540" y="2087880"/>
            <a:ext cx="1988820" cy="251650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9846" y="2188845"/>
            <a:ext cx="2190750" cy="26479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5883" y="2360295"/>
            <a:ext cx="1962150" cy="25336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3320" y="2150745"/>
            <a:ext cx="1981200" cy="26860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85960" y="1994535"/>
            <a:ext cx="2438400" cy="260985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66163" y="3959390"/>
            <a:ext cx="1315574" cy="27546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7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07434" y="4103400"/>
            <a:ext cx="1315574" cy="27546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7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79171" y="4255481"/>
            <a:ext cx="1315574" cy="27546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7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846133" y="4103400"/>
            <a:ext cx="1315574" cy="27546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7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319898" y="3828761"/>
            <a:ext cx="1315574" cy="27546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7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49533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3" t="11018" r="15964"/>
          <a:stretch/>
        </p:blipFill>
        <p:spPr>
          <a:xfrm>
            <a:off x="129540" y="2087880"/>
            <a:ext cx="1988820" cy="251650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9846" y="2188845"/>
            <a:ext cx="2190750" cy="26479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5883" y="2360295"/>
            <a:ext cx="1962150" cy="25336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3320" y="2150745"/>
            <a:ext cx="1981200" cy="26860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85960" y="1994535"/>
            <a:ext cx="2438400" cy="260985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47131" y="4707066"/>
            <a:ext cx="1417320" cy="55003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WHITE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956561" y="4893945"/>
            <a:ext cx="1417320" cy="550036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BROWN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65991" y="4893945"/>
            <a:ext cx="1417320" cy="550036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ORANGE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795260" y="4836795"/>
            <a:ext cx="1417320" cy="55003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GREY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171747" y="4561777"/>
            <a:ext cx="1417320" cy="5500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71BB7"/>
                </a:solidFill>
              </a:rPr>
              <a:t>PINK</a:t>
            </a:r>
            <a:endParaRPr lang="ru-RU" dirty="0">
              <a:solidFill>
                <a:srgbClr val="C71B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156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756" y="1934933"/>
            <a:ext cx="2895180" cy="27525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6367" y="2187449"/>
            <a:ext cx="2590800" cy="2771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7960" y="2311274"/>
            <a:ext cx="2486025" cy="28098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4778" y="2025524"/>
            <a:ext cx="2743200" cy="29337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4131" y="1934933"/>
            <a:ext cx="2133600" cy="29337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8644824" y="678264"/>
            <a:ext cx="1417320" cy="550036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RED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71756" y="921077"/>
            <a:ext cx="1417320" cy="550036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B050"/>
                </a:solidFill>
              </a:rPr>
              <a:t>GREEN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614528" y="866196"/>
            <a:ext cx="1417320" cy="550036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YELLOW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59280" y="682517"/>
            <a:ext cx="1417320" cy="550036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BLUE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867167" y="1290769"/>
            <a:ext cx="1417320" cy="55003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BLACK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2239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3" t="11018" r="15964"/>
          <a:stretch/>
        </p:blipFill>
        <p:spPr>
          <a:xfrm>
            <a:off x="129540" y="2087880"/>
            <a:ext cx="1988820" cy="251650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9846" y="2188845"/>
            <a:ext cx="2190750" cy="26479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5883" y="2360295"/>
            <a:ext cx="1962150" cy="25336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3320" y="2150745"/>
            <a:ext cx="1981200" cy="26860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85960" y="1994535"/>
            <a:ext cx="2438400" cy="260985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118033" y="1371426"/>
            <a:ext cx="1417320" cy="55003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WHITE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974184" y="592106"/>
            <a:ext cx="1417320" cy="550036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BROWN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38056" y="1009922"/>
            <a:ext cx="1417320" cy="550036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ORANGE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38475" y="734904"/>
            <a:ext cx="1417320" cy="55003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GREY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18452" y="1009922"/>
            <a:ext cx="1417320" cy="5500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71BB7"/>
                </a:solidFill>
              </a:rPr>
              <a:t>PINK</a:t>
            </a:r>
            <a:endParaRPr lang="ru-RU" dirty="0">
              <a:solidFill>
                <a:srgbClr val="C71B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827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276" y="189953"/>
            <a:ext cx="2405057" cy="22865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3" t="11018" r="15964"/>
          <a:stretch/>
        </p:blipFill>
        <p:spPr>
          <a:xfrm>
            <a:off x="3040380" y="189953"/>
            <a:ext cx="1813560" cy="21189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58" y="3249440"/>
            <a:ext cx="2277264" cy="25739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7479" y="3180860"/>
            <a:ext cx="2743200" cy="2642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29511" y="390495"/>
            <a:ext cx="9319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86533" y="390495"/>
            <a:ext cx="82747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9511" y="3506450"/>
            <a:ext cx="9319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00679" y="3506450"/>
            <a:ext cx="82747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46597" y="-255686"/>
            <a:ext cx="1423923" cy="32932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0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46597" y="2400300"/>
            <a:ext cx="1423923" cy="32932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0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47335" y="2312934"/>
            <a:ext cx="1417320" cy="550036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RED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8500" y="2308860"/>
            <a:ext cx="1417320" cy="55003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WHITE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436620" y="5659793"/>
            <a:ext cx="1417320" cy="550036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BLUE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47335" y="5659793"/>
            <a:ext cx="1417320" cy="550036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YELLOW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79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276" y="189953"/>
            <a:ext cx="2405057" cy="22865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3" t="11018" r="15964"/>
          <a:stretch/>
        </p:blipFill>
        <p:spPr>
          <a:xfrm>
            <a:off x="3040380" y="189953"/>
            <a:ext cx="1813560" cy="21189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58" y="3249440"/>
            <a:ext cx="2277264" cy="25739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7479" y="3180860"/>
            <a:ext cx="2743200" cy="26424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29511" y="390495"/>
            <a:ext cx="9319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86533" y="390495"/>
            <a:ext cx="82747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9511" y="3506450"/>
            <a:ext cx="9319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00679" y="3506450"/>
            <a:ext cx="82747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6460" y="97155"/>
            <a:ext cx="2287112" cy="24479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6459" y="3116580"/>
            <a:ext cx="2530047" cy="2706779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8350567" y="1046099"/>
            <a:ext cx="1417320" cy="5500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PINK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350567" y="3954707"/>
            <a:ext cx="1417320" cy="550036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B050"/>
                </a:solidFill>
              </a:rPr>
              <a:t>GREEN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47335" y="2312934"/>
            <a:ext cx="1417320" cy="550036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RED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38500" y="2308860"/>
            <a:ext cx="1417320" cy="55003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WHITE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47335" y="5659793"/>
            <a:ext cx="1417320" cy="550036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YELLOW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36620" y="5659793"/>
            <a:ext cx="1417320" cy="550036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BLUE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38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920" y="0"/>
            <a:ext cx="2895180" cy="27525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1807" y="0"/>
            <a:ext cx="2590800" cy="27717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30" y="2994660"/>
            <a:ext cx="2895180" cy="27525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1807" y="2994660"/>
            <a:ext cx="2486025" cy="28098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59826" y="390495"/>
            <a:ext cx="9319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59826" y="3446115"/>
            <a:ext cx="9319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82607" y="390495"/>
            <a:ext cx="82747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82607" y="3446115"/>
            <a:ext cx="82747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43229" y="2496757"/>
            <a:ext cx="1417320" cy="550036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RED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3517" y="5550472"/>
            <a:ext cx="1417320" cy="550036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RED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78547" y="5563807"/>
            <a:ext cx="1417320" cy="550036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YELLOW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78547" y="2477501"/>
            <a:ext cx="1417320" cy="550036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B050"/>
                </a:solidFill>
              </a:rPr>
              <a:t>GREEN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27125" y="-521434"/>
            <a:ext cx="1423923" cy="32932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0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6837" y="2771775"/>
            <a:ext cx="1423923" cy="329320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0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03126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920" y="0"/>
            <a:ext cx="2895180" cy="27525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1807" y="0"/>
            <a:ext cx="2590800" cy="27717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30" y="2994660"/>
            <a:ext cx="2895180" cy="27525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1807" y="2994660"/>
            <a:ext cx="2486025" cy="28098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59826" y="390495"/>
            <a:ext cx="9319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59826" y="3446115"/>
            <a:ext cx="9319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82607" y="390495"/>
            <a:ext cx="82747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82607" y="3446115"/>
            <a:ext cx="82747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0695" y="2202483"/>
            <a:ext cx="1417320" cy="550036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RED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7355" y="5254499"/>
            <a:ext cx="1417320" cy="550036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RED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78547" y="5275454"/>
            <a:ext cx="1417320" cy="550036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YELLOW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26159" y="2202483"/>
            <a:ext cx="1417320" cy="550036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B050"/>
                </a:solidFill>
              </a:rPr>
              <a:t>GREEN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0078" y="104569"/>
            <a:ext cx="2190750" cy="264795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4378" y="3213529"/>
            <a:ext cx="1962150" cy="253365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9814561" y="1287009"/>
            <a:ext cx="1417320" cy="550036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BROWN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814561" y="3930318"/>
            <a:ext cx="1417320" cy="550036"/>
          </a:xfrm>
          <a:prstGeom prst="rect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4"/>
                </a:solidFill>
              </a:rPr>
              <a:t>ORANGE</a:t>
            </a:r>
            <a:endParaRPr lang="ru-RU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415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756" y="1934933"/>
            <a:ext cx="2895180" cy="27525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6367" y="2187449"/>
            <a:ext cx="2590800" cy="2771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7960" y="2311274"/>
            <a:ext cx="2486025" cy="28098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4778" y="2025524"/>
            <a:ext cx="2743200" cy="29337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4131" y="1934933"/>
            <a:ext cx="2133600" cy="29337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49178" y="3985515"/>
            <a:ext cx="1315574" cy="27546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7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913980" y="4156193"/>
            <a:ext cx="1315574" cy="27546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7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65199" y="4200245"/>
            <a:ext cx="1315574" cy="27546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7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41271" y="4072613"/>
            <a:ext cx="1315574" cy="27546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7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982184" y="3985515"/>
            <a:ext cx="1315574" cy="27546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7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196444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171</TotalTime>
  <Words>70</Words>
  <Application>Microsoft Office PowerPoint</Application>
  <PresentationFormat>Произвольный</PresentationFormat>
  <Paragraphs>70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Совет директоров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Лаборатория</dc:title>
  <dc:creator>Lenovo</dc:creator>
  <cp:lastModifiedBy>Пользователь</cp:lastModifiedBy>
  <cp:revision>39</cp:revision>
  <dcterms:created xsi:type="dcterms:W3CDTF">2021-04-20T07:21:13Z</dcterms:created>
  <dcterms:modified xsi:type="dcterms:W3CDTF">2023-11-01T06:16:20Z</dcterms:modified>
</cp:coreProperties>
</file>