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6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5" r:id="rId10"/>
    <p:sldId id="256" r:id="rId11"/>
    <p:sldId id="304" r:id="rId12"/>
    <p:sldId id="305" r:id="rId13"/>
    <p:sldId id="306" r:id="rId14"/>
    <p:sldId id="307" r:id="rId15"/>
    <p:sldId id="30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94" autoAdjust="0"/>
    <p:restoredTop sz="94667" autoAdjust="0"/>
  </p:normalViewPr>
  <p:slideViewPr>
    <p:cSldViewPr>
      <p:cViewPr varScale="1">
        <p:scale>
          <a:sx n="106" d="100"/>
          <a:sy n="106" d="100"/>
        </p:scale>
        <p:origin x="-17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7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437075-65A4-49D8-AFC8-8A3EC0741D32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158A2-5DCD-4293-B4E6-0A362FCA95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8325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4C71EC6-210F-42DE-9C53-41977AD35B3D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4C71EC6-210F-42DE-9C53-41977AD35B3D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377" y="476672"/>
            <a:ext cx="7773023" cy="54997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748736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0126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                                                       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88640"/>
            <a:ext cx="8712968" cy="64087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prstTxWarp prst="textFadeLeft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Огонь-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наш друг и враг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35730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2276274" cy="23102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76010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"/>
            <a:ext cx="8409674" cy="55092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742950" indent="-742950">
              <a:buAutoNum type="arabicParenR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03 </a:t>
            </a:r>
          </a:p>
          <a:p>
            <a:pPr marL="742950" indent="-742950">
              <a:buAutoNum type="arabicParenR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04</a:t>
            </a:r>
          </a:p>
          <a:p>
            <a:pPr marL="742950" indent="-742950">
              <a:buAutoNum type="arabicParenR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02</a:t>
            </a:r>
          </a:p>
          <a:p>
            <a:pPr marL="742950" indent="-742950">
              <a:buAutoNum type="arabicParenR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01</a:t>
            </a:r>
          </a:p>
          <a:p>
            <a:pPr marL="742950" indent="-742950">
              <a:buAutoNum type="arabicParenR"/>
            </a:pPr>
            <a:endParaRPr lang="ru-RU" sz="4400" b="1" dirty="0" smtClean="0"/>
          </a:p>
          <a:p>
            <a:pPr marL="742950" indent="-742950">
              <a:buAutoNum type="arabicParenR"/>
            </a:pPr>
            <a:endParaRPr lang="ru-RU" sz="4400" b="1" dirty="0" smtClean="0"/>
          </a:p>
          <a:p>
            <a:pPr marL="742950" indent="-742950">
              <a:buAutoNum type="arabicParenR"/>
            </a:pPr>
            <a:endParaRPr lang="ru-RU" sz="4400" b="1" dirty="0" smtClean="0"/>
          </a:p>
          <a:p>
            <a:pPr marL="742950" indent="-742950">
              <a:buAutoNum type="arabicParenR"/>
            </a:pP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xmlns="" val="2316436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ctrTitle"/>
          </p:nvPr>
        </p:nvSpPr>
        <p:spPr>
          <a:xfrm>
            <a:off x="540544" y="450532"/>
            <a:ext cx="8062912" cy="557075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Какая погода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что горит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3) узнать который час</a:t>
            </a: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sz="4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ctrTitle"/>
          </p:nvPr>
        </p:nvSpPr>
        <p:spPr>
          <a:xfrm>
            <a:off x="1043608" y="476672"/>
            <a:ext cx="7020272" cy="571128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1) сообщить адрес; </a:t>
            </a: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2)рассказать стих;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3) помолчать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ctrTitle"/>
          </p:nvPr>
        </p:nvSpPr>
        <p:spPr>
          <a:xfrm>
            <a:off x="540544" y="901164"/>
            <a:ext cx="8062912" cy="483209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вою фамилию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2) фамилию знаменитой</a:t>
            </a:r>
          </a:p>
          <a:p>
            <a:pPr algn="l"/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 певицы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 фамилию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соседей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sz="4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46491"/>
            <a:ext cx="3502152" cy="17785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564904"/>
            <a:ext cx="4111193" cy="28404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589856"/>
            <a:ext cx="3960440" cy="27869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6564" y="3985134"/>
            <a:ext cx="4363359" cy="2220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8130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19" y="476672"/>
            <a:ext cx="4171901" cy="31008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5866" y="4005064"/>
            <a:ext cx="2743206" cy="25572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7648" y="2276872"/>
            <a:ext cx="4344483" cy="399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9671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1" y="332656"/>
            <a:ext cx="2630000" cy="32461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1" y="1154948"/>
            <a:ext cx="3550979" cy="44342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3959689"/>
            <a:ext cx="3876270" cy="2597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6157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9335" y="337350"/>
            <a:ext cx="3384376" cy="27335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8899" y="3475866"/>
            <a:ext cx="3744416" cy="2808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311" y="3713327"/>
            <a:ext cx="3600400" cy="25703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39" y="377060"/>
            <a:ext cx="3456385" cy="25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1210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88640"/>
            <a:ext cx="5400600" cy="410445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5578" y="1916832"/>
            <a:ext cx="1428750" cy="14287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4271566"/>
            <a:ext cx="2376264" cy="18722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4797152"/>
            <a:ext cx="18764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5923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476672"/>
            <a:ext cx="3456384" cy="58818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501842"/>
            <a:ext cx="4896544" cy="33843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735" y="188640"/>
            <a:ext cx="4942329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0784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16632"/>
            <a:ext cx="8845591" cy="6912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417127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6970"/>
            <a:ext cx="8645004" cy="6720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7552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941</TotalTime>
  <Words>27</Words>
  <Application>Microsoft Office PowerPoint</Application>
  <PresentationFormat>Экран (4:3)</PresentationFormat>
  <Paragraphs>14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Яркая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1)Какая погода  2) что горит 3) узнать который час     </vt:lpstr>
      <vt:lpstr>1) сообщить адрес;  2)рассказать стих; 3) помолчать     </vt:lpstr>
      <vt:lpstr>1)свою фамилию;  2) фамилию знаменитой  певицы; 3) фамилию соседей   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Пользователь Windows</cp:lastModifiedBy>
  <cp:revision>51</cp:revision>
  <dcterms:modified xsi:type="dcterms:W3CDTF">2021-12-02T17:40:35Z</dcterms:modified>
</cp:coreProperties>
</file>