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960" y="-2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40FCFAB4-7B9A-41A3-B624-D875519F156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CE4FDFC-79B2-4EED-AFEE-27509429C57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ch30-podolsk.edumsko.ru/uploads/39200/39189/section/950376/ShMO_mat1.png?154244874089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99392"/>
            <a:ext cx="9252521" cy="6957392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9" t="7615" r="2384" b="11751"/>
          <a:stretch/>
        </p:blipFill>
        <p:spPr bwMode="auto">
          <a:xfrm>
            <a:off x="2123728" y="4040390"/>
            <a:ext cx="4985001" cy="2817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906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10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Базовая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2</cp:revision>
  <dcterms:created xsi:type="dcterms:W3CDTF">2019-03-07T10:07:10Z</dcterms:created>
  <dcterms:modified xsi:type="dcterms:W3CDTF">2019-03-07T10:17:41Z</dcterms:modified>
</cp:coreProperties>
</file>