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kartinkin.net/uploads/posts/2021-07/1625554980_6-kartinkin-com-p-fon-s-rossiiskoi-simvolikoi-krasivie-fon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214554"/>
            <a:ext cx="6786610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-  гражданин Российской Федерации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kartinkin.net/uploads/posts/2021-07/1625554980_6-kartinkin-com-p-fon-s-rossiiskoi-simvolikoi-krasivie-fon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0" descr="https://static.tildacdn.com/tild3864-3739-4234-b430-373732633038/passports1.png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 l="16535" t="4922" r="16535" b="6234"/>
          <a:stretch>
            <a:fillRect/>
          </a:stretch>
        </p:blipFill>
        <p:spPr bwMode="auto">
          <a:xfrm>
            <a:off x="1285851" y="785794"/>
            <a:ext cx="3399587" cy="4737526"/>
          </a:xfrm>
          <a:prstGeom prst="rect">
            <a:avLst/>
          </a:prstGeom>
          <a:noFill/>
        </p:spPr>
      </p:pic>
      <p:pic>
        <p:nvPicPr>
          <p:cNvPr id="4" name="Picture 22" descr="https://septikpro24.ru/img/745956.jpg"/>
          <p:cNvPicPr>
            <a:picLocks noChangeAspect="1" noChangeArrowheads="1"/>
          </p:cNvPicPr>
          <p:nvPr/>
        </p:nvPicPr>
        <p:blipFill>
          <a:blip r:embed="rId4"/>
          <a:srcRect l="2933" t="1025" r="2933" b="3076"/>
          <a:stretch>
            <a:fillRect/>
          </a:stretch>
        </p:blipFill>
        <p:spPr bwMode="auto">
          <a:xfrm>
            <a:off x="4929190" y="771628"/>
            <a:ext cx="3071834" cy="4710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1-07/1625554980_6-kartinkin-com-p-fon-s-rossiiskoi-simvolikoi-krasivie-fon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s://karpinsklib.ru/wp-content/uploads/2021/12/%D0%BA%D0%BE%D0%BD%D1%81%D1%82%D0%B8%D1%82%D1%83%D1%86%D0%B8%D1%8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0383" r="10383"/>
          <a:stretch>
            <a:fillRect/>
          </a:stretch>
        </p:blipFill>
        <p:spPr bwMode="auto">
          <a:xfrm>
            <a:off x="357158" y="857232"/>
            <a:ext cx="4161453" cy="5411777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000108"/>
            <a:ext cx="3786214" cy="4857784"/>
          </a:xfrm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Конституция – это главный закон, который определяет жизнь нашего государства, права и обязанности граждан. 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Конституция была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принята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декабря 1993 года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12 декабря – день Конституции</a:t>
            </a:r>
            <a:r>
              <a:rPr lang="ru-RU" sz="1600" b="1" dirty="0" smtClean="0">
                <a:solidFill>
                  <a:srgbClr val="C00000"/>
                </a:solidFill>
              </a:rPr>
              <a:t>. </a:t>
            </a:r>
          </a:p>
          <a:p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7/1625554980_6-kartinkin-com-p-fon-s-rossiiskoi-simvolikoi-krasivie-fon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s://i.ytimg.com/vi/A0uUgOlyQBw/maxresdefaul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61" t="26772" r="22736"/>
          <a:stretch>
            <a:fillRect/>
          </a:stretch>
        </p:blipFill>
        <p:spPr bwMode="auto">
          <a:xfrm>
            <a:off x="928662" y="714356"/>
            <a:ext cx="7214965" cy="5967375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214678" y="2786058"/>
            <a:ext cx="2143140" cy="185738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glow rad="101600">
                    <a:srgbClr val="C00000">
                      <a:alpha val="40000"/>
                    </a:srgbClr>
                  </a:glow>
                </a:effectLst>
                <a:cs typeface="Times New Roman" pitchFamily="18" charset="0"/>
              </a:rPr>
              <a:t>КАЖДЫЙ ИМЕЕТ ПРАВО</a:t>
            </a:r>
            <a:endParaRPr lang="ru-RU" b="1" i="1" dirty="0">
              <a:solidFill>
                <a:srgbClr val="C00000"/>
              </a:solidFill>
              <a:effectLst>
                <a:glow rad="101600">
                  <a:srgbClr val="C00000">
                    <a:alpha val="40000"/>
                  </a:srgbClr>
                </a:glo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uploads/posts/2021-07/1625554980_6-kartinkin-com-p-fon-s-rossiiskoi-simvolikoi-krasivie-fon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214414" y="1857364"/>
            <a:ext cx="65722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Обязанности: 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Соблюдать законы РФ.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Не нарушать права и свободы других людей.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Сохранение природы и окружающей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среды.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Забота о детях, о нетрудоспособных родителях.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Защищать Отечество и нести военную службу.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Получить полное среднее образование.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5" name="Picture 7" descr="https://cf.ppt-online.org/files1/slide/g/GN3SWZVXbhpuAT5LgOUfmq8cHiw2vleDIjo7ExY6dQ/slide-14.jpg"/>
          <p:cNvPicPr>
            <a:picLocks noChangeAspect="1" noChangeArrowheads="1"/>
          </p:cNvPicPr>
          <p:nvPr/>
        </p:nvPicPr>
        <p:blipFill>
          <a:blip r:embed="rId3" cstate="print"/>
          <a:srcRect t="23868" r="14418"/>
          <a:stretch>
            <a:fillRect/>
          </a:stretch>
        </p:blipFill>
        <p:spPr bwMode="auto">
          <a:xfrm>
            <a:off x="357158" y="857232"/>
            <a:ext cx="2573061" cy="17145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419" name="Picture 11" descr="https://www.culture.ru/storage/images/a5001d813d6476e33281d144641ec55b/a1462a66203426e25c61cabdb481a2fb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857760"/>
            <a:ext cx="2714644" cy="180269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421" name="Picture 13" descr="https://xn--80awgbccw3byc.xn--p1acf/images/articles/0.27444000_15494595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714884"/>
            <a:ext cx="2879160" cy="169653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7423" name="Picture 15" descr="https://s00.yaplakal.com/pics/pics_original/1/2/7/131617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714884"/>
            <a:ext cx="2607679" cy="173534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Picture 6" descr="https://www.culture.ru/storage/images/4759102cfa14ce5accf627a39c26929d/d3a4eac4c83c7f3d0474d905084bcfee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857232"/>
            <a:ext cx="2593816" cy="178595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50" name="Picture 2" descr="https://catherineasquithgallery.com/uploads/posts/2021-02/1613515452_20-p-foni-dlya-prezentatsii-na-temu-prava-reben-22.jpg"/>
          <p:cNvPicPr>
            <a:picLocks noChangeAspect="1" noChangeArrowheads="1"/>
          </p:cNvPicPr>
          <p:nvPr/>
        </p:nvPicPr>
        <p:blipFill>
          <a:blip r:embed="rId8" cstate="print"/>
          <a:srcRect l="7072" t="22233" r="5725" b="6021"/>
          <a:stretch>
            <a:fillRect/>
          </a:stretch>
        </p:blipFill>
        <p:spPr bwMode="auto">
          <a:xfrm>
            <a:off x="3071802" y="214290"/>
            <a:ext cx="2865980" cy="17145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k100.space/wp-content/uploads/2020/01/%D0%97%D0%B5%D0%BB%D0%B5%CC%88%D0%BD%D0%B0%D1%8F-%D0%B2%D0%BB%D0%B0%D1%81%D1%82%D1%8C-%E2%80%94-%D0%BF%D0%BE%D1%81%D0%BB%D0%B5%D0%B4%D0%BD%D0%B8%D0%B8%CC%86-%D1%88%D0%B0%D0%BD%D1%81-%D0%B2%D1%8B%D0%B6%D0%B8%D1%82%D1%8C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100.space/wp-content/uploads/2020/01/%D0%97%D0%B5%D0%BB%D0%B5%CC%88%D0%BD%D0%B0%D1%8F-%D0%B2%D0%BB%D0%B0%D1%81%D1%82%D1%8C-%E2%80%94-%D0%BF%D0%BE%D1%81%D0%BB%D0%B5%D0%B4%D0%BD%D0%B8%D0%B8%CC%86-%D1%88%D0%B0%D0%BD%D1%81-%D0%B2%D1%8B%D0%B6%D0%B8%D1%82%D1%8C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e-learning.volbi.ru/pluginfile.php/260952/course/overviewfiles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e-learning.volbi.ru/pluginfile.php/260952/course/overviewfiles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://e-learning.volbi.ru/pluginfile.php/260952/course/overviewfiles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https://kartinkin.net/uploads/posts/2021-07/1625554980_6-kartinkin-com-p-fon-s-rossiiskoi-simvolikoi-krasivie-fon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2428868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99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37</cp:revision>
  <dcterms:created xsi:type="dcterms:W3CDTF">2022-03-08T13:16:28Z</dcterms:created>
  <dcterms:modified xsi:type="dcterms:W3CDTF">2022-03-10T16:18:55Z</dcterms:modified>
</cp:coreProperties>
</file>