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8" r:id="rId4"/>
    <p:sldId id="271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2" r:id="rId16"/>
    <p:sldId id="273" r:id="rId17"/>
    <p:sldId id="275" r:id="rId18"/>
    <p:sldId id="276" r:id="rId19"/>
    <p:sldId id="277" r:id="rId20"/>
    <p:sldId id="278" r:id="rId21"/>
    <p:sldId id="274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3" d="100"/>
          <a:sy n="53" d="100"/>
        </p:scale>
        <p:origin x="-734" y="-24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65BED-92D9-4D3D-B718-5E95BD3B50A8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B5417-A98B-41DF-B373-22F7088C49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05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65BED-92D9-4D3D-B718-5E95BD3B50A8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B5417-A98B-41DF-B373-22F7088C49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806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65BED-92D9-4D3D-B718-5E95BD3B50A8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B5417-A98B-41DF-B373-22F7088C49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897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65BED-92D9-4D3D-B718-5E95BD3B50A8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B5417-A98B-41DF-B373-22F7088C49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552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65BED-92D9-4D3D-B718-5E95BD3B50A8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B5417-A98B-41DF-B373-22F7088C49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490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65BED-92D9-4D3D-B718-5E95BD3B50A8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B5417-A98B-41DF-B373-22F7088C49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436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65BED-92D9-4D3D-B718-5E95BD3B50A8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B5417-A98B-41DF-B373-22F7088C49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287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65BED-92D9-4D3D-B718-5E95BD3B50A8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B5417-A98B-41DF-B373-22F7088C49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828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65BED-92D9-4D3D-B718-5E95BD3B50A8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B5417-A98B-41DF-B373-22F7088C49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550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65BED-92D9-4D3D-B718-5E95BD3B50A8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B5417-A98B-41DF-B373-22F7088C49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623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65BED-92D9-4D3D-B718-5E95BD3B50A8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B5417-A98B-41DF-B373-22F7088C49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324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65BED-92D9-4D3D-B718-5E95BD3B50A8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4B5417-A98B-41DF-B373-22F7088C49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828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9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Наташа\Городские и др.  меропр. ГЦРиНТТДиЮ\Крым+Россия Знай свою историю\картинки\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192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82067" y="642938"/>
            <a:ext cx="7181387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Развлекательно-познавательная программа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«Знай историю своей страны!», приуроченная ко Дню воссоединения Крыма и России </a:t>
            </a:r>
          </a:p>
          <a:p>
            <a:pPr algn="ctr"/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-6350"/>
            <a:ext cx="12193588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4769386" cy="8136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8513" y="1430577"/>
            <a:ext cx="6200775" cy="417195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0" y="0"/>
            <a:ext cx="5717754" cy="127952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Довоенный Крым</a:t>
            </a:r>
            <a:endParaRPr lang="ru-RU" sz="3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18513" y="5731546"/>
            <a:ext cx="6200775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 Гражданскую войну из Крыма уезжали русские офицеры в далекие земли</a:t>
            </a:r>
            <a:endParaRPr lang="ru-RU" sz="2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709272" y="171547"/>
            <a:ext cx="5012675" cy="201451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1922 год </a:t>
            </a:r>
          </a:p>
          <a:p>
            <a:pPr algn="ctr"/>
            <a:r>
              <a:rPr lang="ru-RU" sz="2800" b="1" dirty="0" smtClean="0"/>
              <a:t>Крымская автономная Советская Социалистическая Республика в составе РСФСР</a:t>
            </a:r>
            <a:endParaRPr lang="ru-RU" sz="28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89444" y="5739829"/>
            <a:ext cx="4792337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1945 год</a:t>
            </a:r>
          </a:p>
          <a:p>
            <a:pPr algn="ctr"/>
            <a:r>
              <a:rPr lang="ru-RU" sz="2800" b="1" dirty="0" smtClean="0"/>
              <a:t>Крымская область РСФСР</a:t>
            </a:r>
            <a:endParaRPr lang="ru-RU" sz="28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8419" y="2282454"/>
            <a:ext cx="4374385" cy="3360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9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-6350"/>
            <a:ext cx="12193588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9990" y="705080"/>
            <a:ext cx="5166912" cy="37457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230028" y="705080"/>
            <a:ext cx="5013364" cy="2657083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200025" y="0"/>
            <a:ext cx="6531281" cy="127952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Великая Отечественная война 1941 - 1945</a:t>
            </a:r>
            <a:endParaRPr lang="ru-RU" sz="3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0796" y="3502246"/>
            <a:ext cx="3810000" cy="27908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111" y="1356082"/>
            <a:ext cx="4378174" cy="2770563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263111" y="4663547"/>
            <a:ext cx="2806492" cy="162952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250</a:t>
            </a:r>
            <a:r>
              <a:rPr lang="ru-RU" sz="3200" b="1" dirty="0" smtClean="0"/>
              <a:t> дней оборона Севастополя</a:t>
            </a:r>
            <a:endParaRPr lang="ru-RU" sz="32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841475" y="3596653"/>
            <a:ext cx="5233012" cy="31181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Соотношение сил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Немецкие войска: </a:t>
            </a:r>
          </a:p>
          <a:p>
            <a:pPr algn="ctr"/>
            <a:r>
              <a:rPr lang="ru-RU" sz="2800" b="1" dirty="0" smtClean="0"/>
              <a:t>203 тыс. ч., 780 орудий,</a:t>
            </a:r>
          </a:p>
          <a:p>
            <a:pPr algn="ctr"/>
            <a:r>
              <a:rPr lang="ru-RU" sz="2800" b="1" dirty="0" smtClean="0"/>
              <a:t>450 танков, 600 самолетов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Советские войска: </a:t>
            </a:r>
          </a:p>
          <a:p>
            <a:pPr algn="ctr"/>
            <a:r>
              <a:rPr lang="ru-RU" sz="2800" b="1" dirty="0" smtClean="0"/>
              <a:t>106 тыс. ч., 606 орудий, 38 танков, 109 самолетов</a:t>
            </a:r>
            <a:endParaRPr lang="ru-RU" sz="28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059353" y="365125"/>
            <a:ext cx="3640963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Севастополь – город русской воинской славы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37931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-6350"/>
            <a:ext cx="12193588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689" y="284989"/>
            <a:ext cx="4042734" cy="64999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441457" y="520499"/>
            <a:ext cx="2232751" cy="293783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" y="0"/>
            <a:ext cx="5128078" cy="114551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Послевоенный Крым</a:t>
            </a:r>
            <a:endParaRPr lang="ru-RU" sz="36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29636" y="1233406"/>
            <a:ext cx="6180463" cy="204913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 1954 году  - указ Президиума Верховного Совета СССР о передаче Крымской области   в состав Украинской ССР</a:t>
            </a:r>
            <a:endParaRPr lang="ru-RU" sz="28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06478" y="3458328"/>
            <a:ext cx="9210101" cy="307467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 января 1991 года в Крыму был проведен референдум.</a:t>
            </a:r>
          </a:p>
          <a:p>
            <a:pPr algn="ctr"/>
            <a:r>
              <a:rPr lang="ru-RU" sz="2800" b="1" dirty="0" smtClean="0"/>
              <a:t>Участвовало 81% граждан.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«Вы за воссоздание Крымской Автономной Советской Социалистической республики как субъекта СССР и участника Союзного договора?»</a:t>
            </a:r>
          </a:p>
          <a:p>
            <a:pPr algn="ctr"/>
            <a:r>
              <a:rPr lang="ru-RU" sz="2800" b="1" dirty="0" smtClean="0"/>
              <a:t>Проголосовало </a:t>
            </a:r>
            <a:r>
              <a:rPr lang="ru-RU" sz="2800" b="1" dirty="0" smtClean="0">
                <a:solidFill>
                  <a:srgbClr val="C00000"/>
                </a:solidFill>
              </a:rPr>
              <a:t>«ЗА» </a:t>
            </a:r>
            <a:r>
              <a:rPr lang="ru-RU" sz="2800" b="1" dirty="0" smtClean="0"/>
              <a:t>– </a:t>
            </a:r>
            <a:r>
              <a:rPr lang="ru-RU" sz="2800" b="1" dirty="0" smtClean="0">
                <a:solidFill>
                  <a:srgbClr val="C00000"/>
                </a:solidFill>
              </a:rPr>
              <a:t>93 % </a:t>
            </a:r>
            <a:r>
              <a:rPr lang="ru-RU" sz="2800" b="1" dirty="0" smtClean="0"/>
              <a:t>жителей Крыма</a:t>
            </a:r>
            <a:endParaRPr lang="ru-RU" sz="28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709" y="3201366"/>
            <a:ext cx="2221090" cy="333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66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-6350"/>
            <a:ext cx="12193588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6598" y="473725"/>
            <a:ext cx="3051672" cy="59491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28638" y="1"/>
            <a:ext cx="5390115" cy="139214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Крым и Россия – мы вместе!</a:t>
            </a:r>
            <a:endParaRPr lang="ru-RU" sz="3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9235" y="154717"/>
            <a:ext cx="4698814" cy="2643083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6896559" y="2987741"/>
            <a:ext cx="5045725" cy="346814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«Наверное, никто в эту ночь не спал в Севастополе. Ночью небо озарилось вспышками праздничного салюта. На глазах у людей блестели слезы. Этого дня они ждали долгих 23 года. Крым ждал чуда, его жители верили, что оно свершится, они многое сделали для того, чтобы это чудо стало явью, реальностью, и мы им в этом помогли, потому что «Мы вместе!, потому что Крым – это Россия!»</a:t>
            </a:r>
            <a:endParaRPr lang="ru-RU" sz="2000" b="1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54236" y="1715645"/>
            <a:ext cx="6588087" cy="4740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16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0646" y="365125"/>
            <a:ext cx="6643171" cy="13255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-6350"/>
            <a:ext cx="12193588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599778"/>
            <a:ext cx="7571071" cy="5258222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4241492" y="365125"/>
            <a:ext cx="7321627" cy="268654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Что значила и значит Россия для Крыма и Крым для России?</a:t>
            </a:r>
            <a:endParaRPr lang="ru-RU" sz="4000" b="1" dirty="0"/>
          </a:p>
        </p:txBody>
      </p:sp>
      <p:sp>
        <p:nvSpPr>
          <p:cNvPr id="7" name="Управляющая кнопка: справка 6">
            <a:hlinkClick r:id="" action="ppaction://noaction" highlightClick="1"/>
          </p:cNvPr>
          <p:cNvSpPr/>
          <p:nvPr/>
        </p:nvSpPr>
        <p:spPr>
          <a:xfrm>
            <a:off x="6912800" y="3745735"/>
            <a:ext cx="1769530" cy="1791563"/>
          </a:xfrm>
          <a:prstGeom prst="actionButtonHelp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43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Наташа\Городские и др.  меропр. ГЦРиНТТДиЮ\Крым+Россия Знай свою историю\картинки\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27395" y="1590791"/>
            <a:ext cx="6716868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</a:t>
            </a:r>
          </a:p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«Крым и Россия – мы вместе!» </a:t>
            </a:r>
          </a:p>
          <a:p>
            <a:pPr algn="ctr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18346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Наташа\Городские и др.  меропр. ГЦРиНТТДиЮ\Крым+Россия Знай свою историю\картинки\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27395" y="991546"/>
            <a:ext cx="671686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Президента, которого в  феврале 2014 года отстранили от власти оппозицией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Янукович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Зеленский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Порошенко</a:t>
            </a: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7984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Наташа\Городские и др.  меропр. ГЦРиНТТДиЮ\Крым+Россия Знай свою историю\картинки\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27395" y="991546"/>
            <a:ext cx="6716868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Когда В. В. Путиным был подписан межгосударственный Договор о принятии Крыма и Севастополя в состав Российской Федерации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514350" indent="-5143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2014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marL="514350" indent="-5143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2014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marL="514350" indent="-5143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2014 года</a:t>
            </a: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2132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Наташа\Городские и др.  меропр. ГЦРиНТТДиЮ\Крым+Россия Знай свою историю\картинки\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94663" y="1247803"/>
            <a:ext cx="65496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Как стали называть Крым после его вхождения в состав России в 1783 г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.?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Таврией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Тавридой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Таврикой</a:t>
            </a: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67748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Наташа\Городские и др.  меропр. ГЦРиНТТДиЮ\Крым+Россия Знай свою историю\картинки\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27395" y="991546"/>
            <a:ext cx="67168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каком году Екатерина II подписала указ о присоединении Крыма к Российской империи? </a:t>
            </a: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1780г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1783г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1790г.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8042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6485263" cy="352675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I:\Наташа\МОИ ДОКУМЕНТЫ\Мои документы\Педагог\фоны к презентациям для начальной школы\linii_volnistyy_fon_svetlyy_43976_2560x1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96177"/>
            <a:ext cx="8291247" cy="5761823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5241274" y="257536"/>
            <a:ext cx="6709273" cy="273905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11 марта 2014 года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Декларация о независимости Автономной Республики Крым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15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Наташа\Городские и др.  меропр. ГЦРиНТТДиЮ\Крым+Россия Знай свою историю\картинки\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27395" y="991546"/>
            <a:ext cx="671686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В каком году Крымская область согласно Указу Президиума Верховного Совета СССР была передана в состав Украинской ССР</a:t>
            </a: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1950г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1954 г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1960г.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1446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I:\Наташа\Городские и др.  меропр. ГЦРиНТТДиЮ\Крым+Россия Знай свою историю\картинки\за ми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341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44968"/>
            <a:ext cx="10515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3596" cy="6858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193588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61887" y="2173791"/>
            <a:ext cx="7167676" cy="4684209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200026" y="66102"/>
            <a:ext cx="8866856" cy="277711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18 марта 2014 года после проведения референдума, В.В. Путиным подписан межгосударственный Договор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«О подписании Договора между РФ и республикой Крым и образовании в составе РФ  двух субъектов: Крым</a:t>
            </a:r>
            <a:r>
              <a:rPr lang="ru-RU" sz="3200" b="1" dirty="0">
                <a:solidFill>
                  <a:srgbClr val="C00000"/>
                </a:solidFill>
              </a:rPr>
              <a:t>а</a:t>
            </a:r>
            <a:r>
              <a:rPr lang="ru-RU" sz="3200" b="1" dirty="0" smtClean="0">
                <a:solidFill>
                  <a:srgbClr val="C00000"/>
                </a:solidFill>
              </a:rPr>
              <a:t> и Севастополя»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7457" y="937640"/>
            <a:ext cx="3056139" cy="386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00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:\Наташа\Городские и др.  меропр. ГЦРиНТТДиЮ\Крым+Россия Знай свою историю\картинки\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05815" y="1469485"/>
            <a:ext cx="653844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6000" b="1" dirty="0" smtClean="0">
              <a:solidFill>
                <a:srgbClr val="008000"/>
              </a:solidFill>
              <a:latin typeface="Bookman Old Style" pitchFamily="18" charset="0"/>
            </a:endParaRPr>
          </a:p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«Лента истории Крыма»</a:t>
            </a: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 smtClean="0">
              <a:solidFill>
                <a:srgbClr val="008000"/>
              </a:solidFill>
              <a:latin typeface="Bookman Old Style" pitchFamily="18" charset="0"/>
            </a:endParaRPr>
          </a:p>
          <a:p>
            <a:pPr algn="ctr"/>
            <a:endParaRPr lang="ru-RU" sz="3200" b="1" dirty="0" smtClean="0">
              <a:solidFill>
                <a:srgbClr val="008000"/>
              </a:solidFill>
              <a:latin typeface="Bookman Old Style" pitchFamily="18" charset="0"/>
            </a:endParaRPr>
          </a:p>
          <a:p>
            <a:pPr algn="ctr"/>
            <a:endParaRPr lang="ru-RU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365125"/>
            <a:ext cx="4879554" cy="62639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-6350"/>
            <a:ext cx="12193588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37421" y="179756"/>
            <a:ext cx="9578342" cy="6655539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214313" y="260377"/>
            <a:ext cx="5426323" cy="113979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Древний Крым</a:t>
            </a:r>
            <a:endParaRPr lang="ru-RU" sz="3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33850" y="260377"/>
            <a:ext cx="5199961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Крым</a:t>
            </a:r>
            <a:r>
              <a:rPr lang="ru-RU" sz="2800" b="1" dirty="0" smtClean="0"/>
              <a:t> (тюркское «</a:t>
            </a:r>
            <a:r>
              <a:rPr lang="ru-RU" sz="2800" b="1" dirty="0" err="1" smtClean="0"/>
              <a:t>кырым</a:t>
            </a:r>
            <a:r>
              <a:rPr lang="ru-RU" sz="2800" b="1" dirty="0" smtClean="0"/>
              <a:t>») – «вал», «ров», «стена»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33850" y="1443209"/>
            <a:ext cx="5199961" cy="190609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Огромный ров (вал) 8,5 км был построен 2 тысячи лет назад и разделил материк и полуостров</a:t>
            </a:r>
            <a:endParaRPr lang="ru-RU" sz="28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23681" y="3617735"/>
            <a:ext cx="5420298" cy="284566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До 13 века – </a:t>
            </a:r>
            <a:r>
              <a:rPr lang="ru-RU" sz="2800" b="1" dirty="0" err="1" smtClean="0">
                <a:solidFill>
                  <a:srgbClr val="C00000"/>
                </a:solidFill>
              </a:rPr>
              <a:t>Таврика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</a:p>
          <a:p>
            <a:pPr algn="ctr"/>
            <a:r>
              <a:rPr lang="ru-RU" sz="2800" b="1" dirty="0" smtClean="0"/>
              <a:t>(древние племена </a:t>
            </a:r>
            <a:r>
              <a:rPr lang="ru-RU" sz="2800" b="1" dirty="0" err="1" smtClean="0"/>
              <a:t>тавров</a:t>
            </a:r>
            <a:r>
              <a:rPr lang="ru-RU" sz="2800" b="1" dirty="0" smtClean="0"/>
              <a:t>)</a:t>
            </a:r>
          </a:p>
          <a:p>
            <a:pPr algn="ctr"/>
            <a:r>
              <a:rPr lang="ru-RU" sz="2800" b="1" dirty="0" smtClean="0"/>
              <a:t>С 13 века – </a:t>
            </a:r>
            <a:r>
              <a:rPr lang="ru-RU" sz="2800" b="1" dirty="0" smtClean="0">
                <a:solidFill>
                  <a:srgbClr val="C00000"/>
                </a:solidFill>
              </a:rPr>
              <a:t>Крымский улус</a:t>
            </a:r>
          </a:p>
          <a:p>
            <a:pPr algn="ctr"/>
            <a:r>
              <a:rPr lang="ru-RU" sz="2800" b="1" dirty="0" smtClean="0"/>
              <a:t>С 15 века – </a:t>
            </a:r>
            <a:r>
              <a:rPr lang="ru-RU" sz="2800" b="1" dirty="0" smtClean="0">
                <a:solidFill>
                  <a:srgbClr val="C00000"/>
                </a:solidFill>
              </a:rPr>
              <a:t>Таврия</a:t>
            </a:r>
          </a:p>
          <a:p>
            <a:pPr algn="ctr"/>
            <a:r>
              <a:rPr lang="ru-RU" sz="2800" b="1" dirty="0" smtClean="0"/>
              <a:t>С 1783 года в составе России - </a:t>
            </a:r>
            <a:r>
              <a:rPr lang="ru-RU" sz="2800" b="1" dirty="0" smtClean="0">
                <a:solidFill>
                  <a:srgbClr val="C00000"/>
                </a:solidFill>
              </a:rPr>
              <a:t>Таврида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82"/>
          <a:stretch/>
        </p:blipFill>
        <p:spPr bwMode="auto">
          <a:xfrm>
            <a:off x="0" y="2886075"/>
            <a:ext cx="420052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07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3810918" cy="68147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-6350"/>
            <a:ext cx="12193588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00025" y="146357"/>
            <a:ext cx="4647396" cy="113951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Османские войны</a:t>
            </a:r>
            <a:endParaRPr lang="ru-RU" sz="3600" b="1" dirty="0"/>
          </a:p>
        </p:txBody>
      </p:sp>
      <p:pic>
        <p:nvPicPr>
          <p:cNvPr id="15" name="Объект 1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1003" y="1265371"/>
            <a:ext cx="7875720" cy="5469805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5509528" y="254172"/>
            <a:ext cx="5335652" cy="90338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 1475 года Крым попал под власть Османской империи</a:t>
            </a:r>
            <a:endParaRPr lang="ru-RU" sz="2800" b="1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4663" y="1314181"/>
            <a:ext cx="2337871" cy="327649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2651" y="1314181"/>
            <a:ext cx="2429408" cy="327649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92176" y="1299990"/>
            <a:ext cx="2289260" cy="3276496"/>
          </a:xfrm>
          <a:prstGeom prst="rect">
            <a:avLst/>
          </a:prstGeom>
        </p:spPr>
      </p:pic>
      <p:sp>
        <p:nvSpPr>
          <p:cNvPr id="20" name="Скругленный прямоугольник 19"/>
          <p:cNvSpPr/>
          <p:nvPr/>
        </p:nvSpPr>
        <p:spPr>
          <a:xfrm>
            <a:off x="4118762" y="4664621"/>
            <a:ext cx="2666081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Александр Васильевич Суворов</a:t>
            </a:r>
            <a:endParaRPr lang="ru-RU" sz="2000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877364" y="4664621"/>
            <a:ext cx="2599981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Михаил Илларионович Кутузов</a:t>
            </a:r>
            <a:endParaRPr lang="ru-RU" sz="200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9569866" y="4664621"/>
            <a:ext cx="253388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Федор Федорович Ушаков</a:t>
            </a:r>
            <a:endParaRPr lang="ru-RU" sz="20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09320" y="5699898"/>
            <a:ext cx="11894426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По итогам войны 1768 – 1774 </a:t>
            </a:r>
            <a:r>
              <a:rPr lang="ru-RU" sz="2400" b="1" dirty="0" err="1" smtClean="0"/>
              <a:t>г.г</a:t>
            </a:r>
            <a:r>
              <a:rPr lang="ru-RU" sz="2400" b="1" dirty="0" smtClean="0"/>
              <a:t>. в состав России вошли Керчь, </a:t>
            </a:r>
            <a:r>
              <a:rPr lang="ru-RU" sz="2400" b="1" dirty="0" err="1" smtClean="0"/>
              <a:t>Еникале</a:t>
            </a:r>
            <a:r>
              <a:rPr lang="ru-RU" sz="2400" b="1" dirty="0" smtClean="0"/>
              <a:t>, Азов, </a:t>
            </a:r>
            <a:r>
              <a:rPr lang="ru-RU" sz="2400" b="1" dirty="0" err="1" smtClean="0"/>
              <a:t>Кинбурн</a:t>
            </a:r>
            <a:r>
              <a:rPr lang="ru-RU" sz="2400" b="1" dirty="0" smtClean="0"/>
              <a:t>, русские торговые суда смогли свободно плавать по Черному морю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25480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-6350"/>
            <a:ext cx="12193588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5412" y="365126"/>
            <a:ext cx="3349128" cy="51622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14400" y="115676"/>
            <a:ext cx="9705860" cy="92731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Вхождение Крыма в состав России</a:t>
            </a:r>
            <a:endParaRPr lang="ru-RU" sz="3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4959" y="1396507"/>
            <a:ext cx="2549369" cy="330456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185932" y="1396507"/>
            <a:ext cx="2612381" cy="446496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Манифест Екатерины Второй от</a:t>
            </a:r>
          </a:p>
          <a:p>
            <a:pPr algn="ctr"/>
            <a:r>
              <a:rPr lang="ru-RU" sz="2800" b="1" dirty="0" smtClean="0"/>
              <a:t> 8 апреля </a:t>
            </a:r>
            <a:r>
              <a:rPr lang="ru-RU" sz="2800" b="1" dirty="0" smtClean="0">
                <a:solidFill>
                  <a:srgbClr val="C00000"/>
                </a:solidFill>
              </a:rPr>
              <a:t>1783 </a:t>
            </a:r>
            <a:r>
              <a:rPr lang="ru-RU" sz="2800" b="1" dirty="0" smtClean="0"/>
              <a:t>года о </a:t>
            </a:r>
            <a:r>
              <a:rPr lang="ru-RU" sz="2800" b="1" dirty="0" smtClean="0">
                <a:solidFill>
                  <a:srgbClr val="C00000"/>
                </a:solidFill>
              </a:rPr>
              <a:t>вхождении Крыма в состав России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020299" y="4701067"/>
            <a:ext cx="4043190" cy="178845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1783</a:t>
            </a:r>
            <a:r>
              <a:rPr lang="ru-RU" sz="2800" b="1" dirty="0" smtClean="0"/>
              <a:t> год – основание </a:t>
            </a:r>
            <a:r>
              <a:rPr lang="ru-RU" sz="2800" b="1" dirty="0" smtClean="0">
                <a:solidFill>
                  <a:srgbClr val="C00000"/>
                </a:solidFill>
              </a:rPr>
              <a:t>Севастополя - базы Черноморского флота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081310" y="1079698"/>
            <a:ext cx="5739807" cy="30038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4047" y="4204715"/>
            <a:ext cx="2733005" cy="252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37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6080393" cy="914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12193588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253159"/>
            <a:ext cx="7080395" cy="4479916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371476" y="0"/>
            <a:ext cx="6543674" cy="118586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Крымская война 1854-1855</a:t>
            </a:r>
            <a:endParaRPr lang="ru-RU" sz="3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0589" y="2438677"/>
            <a:ext cx="2208265" cy="25733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15907" y="2352952"/>
            <a:ext cx="2045824" cy="25733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10510" y="2295802"/>
            <a:ext cx="1981490" cy="2573364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5543550" y="5086350"/>
            <a:ext cx="2271713" cy="177164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Корнилов Владимир Алексеевич</a:t>
            </a:r>
            <a:endParaRPr lang="ru-RU" sz="24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872412" y="5043488"/>
            <a:ext cx="2171701" cy="18145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Нахимов Павел Степанович</a:t>
            </a:r>
            <a:endParaRPr lang="ru-RU" sz="24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172700" y="4957762"/>
            <a:ext cx="2019300" cy="190023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Владимир Иванович Истомин</a:t>
            </a:r>
            <a:endParaRPr lang="ru-RU" sz="24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" y="5833433"/>
            <a:ext cx="567213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 сентября 1854 года – 22 августа 1855 года – оборона Севастополя</a:t>
            </a:r>
            <a:endParaRPr lang="ru-RU" sz="2800" b="1" dirty="0"/>
          </a:p>
        </p:txBody>
      </p:sp>
      <p:pic>
        <p:nvPicPr>
          <p:cNvPr id="1026" name="Picture 2" descr="C:\Documents and Settings\Teacher\Рабочий стол\29beae78834dd3c52445e8844f3d23a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58816" y="52576"/>
            <a:ext cx="4533145" cy="22665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2857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-6350"/>
            <a:ext cx="12193588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4185492" cy="54927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" y="1469950"/>
            <a:ext cx="7758003" cy="538804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271463" y="131400"/>
            <a:ext cx="4920665" cy="8115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19 – 20 века</a:t>
            </a:r>
            <a:endParaRPr lang="ru-RU" sz="3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752" y="1027526"/>
            <a:ext cx="1841655" cy="21666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82982" y="1027526"/>
            <a:ext cx="1753242" cy="21873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08367" y="1052887"/>
            <a:ext cx="1403676" cy="21113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73055" y="1065533"/>
            <a:ext cx="1700408" cy="21493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34475" y="1065533"/>
            <a:ext cx="1705915" cy="217504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346174" y="3755796"/>
            <a:ext cx="1858637" cy="236650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17258" y="3767568"/>
            <a:ext cx="1779111" cy="222191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35285" y="3795229"/>
            <a:ext cx="2046517" cy="222191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26952" y="3807707"/>
            <a:ext cx="1927470" cy="2141633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526282" y="2973616"/>
            <a:ext cx="1940156" cy="60515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Александр Пушкин</a:t>
            </a:r>
            <a:endParaRPr lang="ru-RU" sz="2000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738668" y="2979259"/>
            <a:ext cx="1797797" cy="62020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Лев Толстой</a:t>
            </a:r>
            <a:endParaRPr lang="ru-RU" sz="20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708454" y="2983235"/>
            <a:ext cx="1641682" cy="62341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Антон Чехов</a:t>
            </a:r>
            <a:endParaRPr lang="ru-RU" sz="20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509067" y="2973616"/>
            <a:ext cx="1775218" cy="61193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Иван Айвазовский</a:t>
            </a:r>
            <a:endParaRPr lang="ru-RU" sz="2000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446642" y="2973616"/>
            <a:ext cx="2081580" cy="6289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Архип Куинджи</a:t>
            </a:r>
            <a:endParaRPr lang="ru-RU" sz="2000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396456" y="5721657"/>
            <a:ext cx="1855956" cy="58139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Исаак Левитан</a:t>
            </a:r>
            <a:endParaRPr lang="ru-RU" sz="2000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522057" y="5728772"/>
            <a:ext cx="1988148" cy="61193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Иван Бунин</a:t>
            </a:r>
            <a:endParaRPr lang="ru-RU" sz="200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731708" y="5721657"/>
            <a:ext cx="2094659" cy="61904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Максимилиан Волошин</a:t>
            </a:r>
            <a:endParaRPr lang="ru-RU" sz="20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093341" y="5721657"/>
            <a:ext cx="1994692" cy="61904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Александр Грин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61928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623</Words>
  <Application>Microsoft Office PowerPoint</Application>
  <PresentationFormat>Произвольный</PresentationFormat>
  <Paragraphs>88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Мазалов</dc:creator>
  <cp:lastModifiedBy>Пользователь</cp:lastModifiedBy>
  <cp:revision>50</cp:revision>
  <dcterms:created xsi:type="dcterms:W3CDTF">2015-03-18T12:45:26Z</dcterms:created>
  <dcterms:modified xsi:type="dcterms:W3CDTF">2022-03-29T14:28:15Z</dcterms:modified>
</cp:coreProperties>
</file>