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diagrams/quickStyle3.xml" ContentType="application/vnd.openxmlformats-officedocument.drawingml.diagramStyl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diagrams/drawing1.xml" ContentType="application/vnd.ms-office.drawingml.diagramDrawing+xml"/>
  <Override PartName="/ppt/slideMasters/slideMaster18.xml" ContentType="application/vnd.openxmlformats-officedocument.presentationml.slideMaster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Layouts/slideLayout217.xml" ContentType="application/vnd.openxmlformats-officedocument.presentationml.slideLayout+xml"/>
  <Override PartName="/ppt/diagrams/layout4.xml" ContentType="application/vnd.openxmlformats-officedocument.drawingml.diagramLayout+xml"/>
  <Override PartName="/ppt/slideMasters/slideMaster21.xml" ContentType="application/vnd.openxmlformats-officedocument.presentationml.slideMaster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diagrams/data5.xml" ContentType="application/vnd.openxmlformats-officedocument.drawingml.diagramData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diagrams/layout5.xml" ContentType="application/vnd.openxmlformats-officedocument.drawingml.diagram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charts/chart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  <p:sldMasterId id="2147483768" r:id="rId4"/>
    <p:sldMasterId id="2147483780" r:id="rId5"/>
    <p:sldMasterId id="2147483792" r:id="rId6"/>
    <p:sldMasterId id="2147483804" r:id="rId7"/>
    <p:sldMasterId id="2147483816" r:id="rId8"/>
    <p:sldMasterId id="2147483828" r:id="rId9"/>
    <p:sldMasterId id="2147483840" r:id="rId10"/>
    <p:sldMasterId id="2147483852" r:id="rId11"/>
    <p:sldMasterId id="2147483864" r:id="rId12"/>
    <p:sldMasterId id="2147483876" r:id="rId13"/>
    <p:sldMasterId id="2147483888" r:id="rId14"/>
    <p:sldMasterId id="2147483900" r:id="rId15"/>
    <p:sldMasterId id="2147483912" r:id="rId16"/>
    <p:sldMasterId id="2147483924" r:id="rId17"/>
    <p:sldMasterId id="2147483936" r:id="rId18"/>
    <p:sldMasterId id="2147483948" r:id="rId19"/>
    <p:sldMasterId id="2147483960" r:id="rId20"/>
    <p:sldMasterId id="2147483972" r:id="rId21"/>
  </p:sldMasterIdLst>
  <p:sldIdLst>
    <p:sldId id="256" r:id="rId22"/>
    <p:sldId id="287" r:id="rId23"/>
    <p:sldId id="258" r:id="rId24"/>
    <p:sldId id="262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276" r:id="rId38"/>
    <p:sldId id="300" r:id="rId39"/>
    <p:sldId id="30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такое добро?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Это всё хорошее, доброе</c:v>
                </c:pt>
                <c:pt idx="1">
                  <c:v>Помощь людей друг другу</c:v>
                </c:pt>
                <c:pt idx="2">
                  <c:v>Дружба, мир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0.25</c:v>
                </c:pt>
                <c:pt idx="2">
                  <c:v>0.18000000000000016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F6-428D-865E-E0B5190E3AE0}"/>
            </c:ext>
          </c:extLst>
        </c:ser>
        <c:dLbls>
          <c:showPercent val="1"/>
        </c:dLbls>
      </c:pie3DChart>
    </c:plotArea>
    <c:legend>
      <c:legendPos val="t"/>
      <c:layout/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17879026485325702"/>
          <c:y val="2.2792022792022797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 делаешь добрые дела?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BF-4888-B82C-FFD1F7D986D3}"/>
            </c:ext>
          </c:extLst>
        </c:ser>
        <c:dLbls>
          <c:showPercent val="1"/>
        </c:dLbls>
        <c:firstSliceAng val="0"/>
      </c:pieChart>
    </c:plotArea>
    <c:legend>
      <c:legendPos val="t"/>
      <c:layout/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10372323672306923"/>
          <c:y val="6.369426751592358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Любишь ли ты хвалиться своими добрыми делами?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0.63000000000000078</c:v>
                </c:pt>
                <c:pt idx="1">
                  <c:v>0.37000000000000033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33-4E0E-9D82-1923EF20618B}"/>
            </c:ext>
          </c:extLst>
        </c:ser>
        <c:dLbls>
          <c:showPercent val="1"/>
        </c:dLbls>
        <c:firstSliceAng val="0"/>
      </c:pieChart>
    </c:plotArea>
    <c:legend>
      <c:legendPos val="t"/>
      <c:layout/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12921178457343999"/>
          <c:y val="5.0761421319796968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Были ли случаи в твоей жизни, когда тебя хвалили за добрые дела?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0.88</c:v>
                </c:pt>
                <c:pt idx="1">
                  <c:v>0.12000000000000002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F4-4D65-BD36-27484608B9A8}"/>
            </c:ext>
          </c:extLst>
        </c:ser>
        <c:dLbls>
          <c:showPercent val="1"/>
        </c:dLbls>
        <c:firstSliceAng val="0"/>
      </c:pieChart>
    </c:plotArea>
    <c:legend>
      <c:legendPos val="t"/>
      <c:layout/>
    </c:legend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13102318882501118"/>
          <c:y val="3.982703686845699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ты поступаешь, если встречаешься со злом?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Отвечаю злом</c:v>
                </c:pt>
                <c:pt idx="1">
                  <c:v>Отвечаю добром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</c:v>
                </c:pt>
                <c:pt idx="1">
                  <c:v>0.34</c:v>
                </c:pt>
                <c:pt idx="2">
                  <c:v>0.56000000000000005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9F-4390-B6DA-44A732DE86A3}"/>
            </c:ext>
          </c:extLst>
        </c:ser>
        <c:dLbls>
          <c:showPercent val="1"/>
        </c:dLbls>
        <c:firstSliceAng val="0"/>
      </c:pieChart>
    </c:plotArea>
    <c:legend>
      <c:legendPos val="t"/>
      <c:layout/>
    </c:legend>
    <c:plotVisOnly val="1"/>
    <c:dispBlanksAs val="zero"/>
  </c:chart>
  <c:externalData r:id="rId1"/>
</c:chartSpac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BE9FDA-A015-4124-B3FB-B3AD2E9C8E9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47FF95-77D9-4709-83A8-E09E0560AD6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  <a:endParaRPr lang="ru-RU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FC38B7-9223-4C39-9C85-7AE6BA04FA27}" type="parTrans" cxnId="{EEABE0F0-75DF-40F5-A151-C3297E0C1F00}">
      <dgm:prSet/>
      <dgm:spPr/>
      <dgm:t>
        <a:bodyPr/>
        <a:lstStyle/>
        <a:p>
          <a:endParaRPr lang="ru-RU"/>
        </a:p>
      </dgm:t>
    </dgm:pt>
    <dgm:pt modelId="{B125790C-8BF6-4AEE-A074-661B2D77B9C9}" type="sibTrans" cxnId="{EEABE0F0-75DF-40F5-A151-C3297E0C1F00}">
      <dgm:prSet/>
      <dgm:spPr/>
      <dgm:t>
        <a:bodyPr/>
        <a:lstStyle/>
        <a:p>
          <a:endParaRPr lang="ru-RU"/>
        </a:p>
      </dgm:t>
    </dgm:pt>
    <dgm:pt modelId="{87ABB09A-88E1-4BBE-8586-67FBF1A7A61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Задачи</a:t>
          </a:r>
          <a:endParaRPr lang="ru-RU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38731-5F0B-468B-ABFD-26EC39A550AA}" type="parTrans" cxnId="{8E93413B-2B74-4A99-9224-6A2163EF30E8}">
      <dgm:prSet/>
      <dgm:spPr/>
      <dgm:t>
        <a:bodyPr/>
        <a:lstStyle/>
        <a:p>
          <a:endParaRPr lang="ru-RU"/>
        </a:p>
      </dgm:t>
    </dgm:pt>
    <dgm:pt modelId="{DEE9A60C-38C6-4807-8FB4-94A832BFCEE9}" type="sibTrans" cxnId="{8E93413B-2B74-4A99-9224-6A2163EF30E8}">
      <dgm:prSet/>
      <dgm:spPr/>
      <dgm:t>
        <a:bodyPr/>
        <a:lstStyle/>
        <a:p>
          <a:endParaRPr lang="ru-RU"/>
        </a:p>
      </dgm:t>
    </dgm:pt>
    <dgm:pt modelId="{A5D7476F-2B99-4D1E-AA3C-686C840750E0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у детей стремление совершать добрые поступки в повседневной жизни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209F04-EDD7-4FF9-83F5-7FA8EA23F2E3}" type="parTrans" cxnId="{B44579B2-CC4A-4601-B0D4-0760668E8EF1}">
      <dgm:prSet/>
      <dgm:spPr/>
      <dgm:t>
        <a:bodyPr/>
        <a:lstStyle/>
        <a:p>
          <a:endParaRPr lang="ru-RU"/>
        </a:p>
      </dgm:t>
    </dgm:pt>
    <dgm:pt modelId="{7B37DDDA-4CDD-4322-8C2D-2841C6E34482}" type="sibTrans" cxnId="{B44579B2-CC4A-4601-B0D4-0760668E8EF1}">
      <dgm:prSet/>
      <dgm:spPr/>
      <dgm:t>
        <a:bodyPr/>
        <a:lstStyle/>
        <a:p>
          <a:endParaRPr lang="ru-RU"/>
        </a:p>
      </dgm:t>
    </dgm:pt>
    <dgm:pt modelId="{4319A3B8-80F5-4051-993E-645E4C728AE2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выяснить, можно ли научиться доброте;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B4A1C6-295B-4C9F-A2F9-D35DF271CC73}" type="parTrans" cxnId="{EA372851-E676-431D-A4A0-BFCF9D2939F6}">
      <dgm:prSet/>
      <dgm:spPr/>
      <dgm:t>
        <a:bodyPr/>
        <a:lstStyle/>
        <a:p>
          <a:endParaRPr lang="ru-RU"/>
        </a:p>
      </dgm:t>
    </dgm:pt>
    <dgm:pt modelId="{DDC7DD25-EBC3-4B00-A1E8-5E131B1D59DE}" type="sibTrans" cxnId="{EA372851-E676-431D-A4A0-BFCF9D2939F6}">
      <dgm:prSet/>
      <dgm:spPr/>
      <dgm:t>
        <a:bodyPr/>
        <a:lstStyle/>
        <a:p>
          <a:endParaRPr lang="ru-RU"/>
        </a:p>
      </dgm:t>
    </dgm:pt>
    <dgm:pt modelId="{B9592B45-ADA3-450E-BCC8-6529C6B47109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совершать добрые дела;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A11ED0-A944-48D5-B4F1-5C2D63658430}" type="parTrans" cxnId="{6E85B6F0-75BF-4600-A84B-A8912A00BEDA}">
      <dgm:prSet/>
      <dgm:spPr/>
      <dgm:t>
        <a:bodyPr/>
        <a:lstStyle/>
        <a:p>
          <a:endParaRPr lang="ru-RU"/>
        </a:p>
      </dgm:t>
    </dgm:pt>
    <dgm:pt modelId="{F8D4C8A2-16AC-440A-A431-91096D78E3B4}" type="sibTrans" cxnId="{6E85B6F0-75BF-4600-A84B-A8912A00BEDA}">
      <dgm:prSet/>
      <dgm:spPr/>
      <dgm:t>
        <a:bodyPr/>
        <a:lstStyle/>
        <a:p>
          <a:endParaRPr lang="ru-RU"/>
        </a:p>
      </dgm:t>
    </dgm:pt>
    <dgm:pt modelId="{343A386E-66FB-43A3-8AA7-F8D8972E5257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провести анкетирование среди обучающихся начальной школы;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98EF2D-C141-4F95-8C56-747AFF99E4E7}" type="parTrans" cxnId="{C60B1950-AEF9-4EBE-9B29-38A44C9FD12A}">
      <dgm:prSet/>
      <dgm:spPr/>
      <dgm:t>
        <a:bodyPr/>
        <a:lstStyle/>
        <a:p>
          <a:endParaRPr lang="ru-RU"/>
        </a:p>
      </dgm:t>
    </dgm:pt>
    <dgm:pt modelId="{5D4504A9-4466-45E7-ABDF-75F788A0149E}" type="sibTrans" cxnId="{C60B1950-AEF9-4EBE-9B29-38A44C9FD12A}">
      <dgm:prSet/>
      <dgm:spPr/>
      <dgm:t>
        <a:bodyPr/>
        <a:lstStyle/>
        <a:p>
          <a:endParaRPr lang="ru-RU"/>
        </a:p>
      </dgm:t>
    </dgm:pt>
    <dgm:pt modelId="{4C44F815-3D44-48CE-927F-F5A48E88575C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результатам работы сформулировать выводы.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941A60-06F1-4BD4-917F-9E7D58682176}" type="parTrans" cxnId="{B2B5C683-BFAD-4D90-9103-861D243CCC4D}">
      <dgm:prSet/>
      <dgm:spPr/>
      <dgm:t>
        <a:bodyPr/>
        <a:lstStyle/>
        <a:p>
          <a:endParaRPr lang="ru-RU"/>
        </a:p>
      </dgm:t>
    </dgm:pt>
    <dgm:pt modelId="{CC4784F7-3855-43CA-A678-D2EA008F0E11}" type="sibTrans" cxnId="{B2B5C683-BFAD-4D90-9103-861D243CCC4D}">
      <dgm:prSet/>
      <dgm:spPr/>
      <dgm:t>
        <a:bodyPr/>
        <a:lstStyle/>
        <a:p>
          <a:endParaRPr lang="ru-RU"/>
        </a:p>
      </dgm:t>
    </dgm:pt>
    <dgm:pt modelId="{C30271FE-1BE4-4902-8EB4-B87563A1CAE9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расширить представление о понятие «добро»;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8BEFB3-0981-403D-A96E-75A8A501F8F3}" type="parTrans" cxnId="{A2ABF769-E70F-4EFE-AA2B-52FEDA370960}">
      <dgm:prSet/>
      <dgm:spPr/>
      <dgm:t>
        <a:bodyPr/>
        <a:lstStyle/>
        <a:p>
          <a:endParaRPr lang="ru-RU"/>
        </a:p>
      </dgm:t>
    </dgm:pt>
    <dgm:pt modelId="{B42DAE0F-0B29-47BE-BEE1-0C1CE7D819FE}" type="sibTrans" cxnId="{A2ABF769-E70F-4EFE-AA2B-52FEDA370960}">
      <dgm:prSet/>
      <dgm:spPr/>
      <dgm:t>
        <a:bodyPr/>
        <a:lstStyle/>
        <a:p>
          <a:endParaRPr lang="ru-RU"/>
        </a:p>
      </dgm:t>
    </dgm:pt>
    <dgm:pt modelId="{5B9C4493-9692-4D40-8312-FAA3E8268DFC}" type="pres">
      <dgm:prSet presAssocID="{B1BE9FDA-A015-4124-B3FB-B3AD2E9C8E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B7E1F9-539E-4417-8D18-EA6EC3CCFFCE}" type="pres">
      <dgm:prSet presAssocID="{8747FF95-77D9-4709-83A8-E09E0560AD6D}" presName="parentText" presStyleLbl="node1" presStyleIdx="0" presStyleCnt="2" custScaleX="48214" custScaleY="66728" custLinFactNeighborX="-79597" custLinFactNeighborY="-3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85907-8FEF-4722-BA6D-235102AD244E}" type="pres">
      <dgm:prSet presAssocID="{8747FF95-77D9-4709-83A8-E09E0560AD6D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8E80E5-70D8-476F-BFD0-51161A5699A8}" type="pres">
      <dgm:prSet presAssocID="{87ABB09A-88E1-4BBE-8586-67FBF1A7A618}" presName="parentText" presStyleLbl="node1" presStyleIdx="1" presStyleCnt="2" custScaleX="50000" custScaleY="54767" custLinFactNeighborX="-25000" custLinFactNeighborY="-4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37F53-3737-41FA-86F5-93B84F4CA2CB}" type="pres">
      <dgm:prSet presAssocID="{87ABB09A-88E1-4BBE-8586-67FBF1A7A61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37B385-F7F6-4D3C-8C67-922809889684}" type="presOf" srcId="{87ABB09A-88E1-4BBE-8586-67FBF1A7A618}" destId="{118E80E5-70D8-476F-BFD0-51161A5699A8}" srcOrd="0" destOrd="0" presId="urn:microsoft.com/office/officeart/2005/8/layout/vList2"/>
    <dgm:cxn modelId="{6CB47F1E-ABCA-436F-8D1C-5FABAA2E3C75}" type="presOf" srcId="{8747FF95-77D9-4709-83A8-E09E0560AD6D}" destId="{65B7E1F9-539E-4417-8D18-EA6EC3CCFFCE}" srcOrd="0" destOrd="0" presId="urn:microsoft.com/office/officeart/2005/8/layout/vList2"/>
    <dgm:cxn modelId="{AE946B8B-3795-4810-A891-808489AC0BC2}" type="presOf" srcId="{A5D7476F-2B99-4D1E-AA3C-686C840750E0}" destId="{8ED85907-8FEF-4722-BA6D-235102AD244E}" srcOrd="0" destOrd="0" presId="urn:microsoft.com/office/officeart/2005/8/layout/vList2"/>
    <dgm:cxn modelId="{CA3F0A30-47B6-4CC8-8F51-08CC25560B66}" type="presOf" srcId="{C30271FE-1BE4-4902-8EB4-B87563A1CAE9}" destId="{6AD37F53-3737-41FA-86F5-93B84F4CA2CB}" srcOrd="0" destOrd="0" presId="urn:microsoft.com/office/officeart/2005/8/layout/vList2"/>
    <dgm:cxn modelId="{1C6407A7-2032-43B4-A98B-A7D37C0B4DE4}" type="presOf" srcId="{B1BE9FDA-A015-4124-B3FB-B3AD2E9C8E91}" destId="{5B9C4493-9692-4D40-8312-FAA3E8268DFC}" srcOrd="0" destOrd="0" presId="urn:microsoft.com/office/officeart/2005/8/layout/vList2"/>
    <dgm:cxn modelId="{8E93413B-2B74-4A99-9224-6A2163EF30E8}" srcId="{B1BE9FDA-A015-4124-B3FB-B3AD2E9C8E91}" destId="{87ABB09A-88E1-4BBE-8586-67FBF1A7A618}" srcOrd="1" destOrd="0" parTransId="{C0338731-5F0B-468B-ABFD-26EC39A550AA}" sibTransId="{DEE9A60C-38C6-4807-8FB4-94A832BFCEE9}"/>
    <dgm:cxn modelId="{B2B5C683-BFAD-4D90-9103-861D243CCC4D}" srcId="{87ABB09A-88E1-4BBE-8586-67FBF1A7A618}" destId="{4C44F815-3D44-48CE-927F-F5A48E88575C}" srcOrd="4" destOrd="0" parTransId="{76941A60-06F1-4BD4-917F-9E7D58682176}" sibTransId="{CC4784F7-3855-43CA-A678-D2EA008F0E11}"/>
    <dgm:cxn modelId="{6E85B6F0-75BF-4600-A84B-A8912A00BEDA}" srcId="{87ABB09A-88E1-4BBE-8586-67FBF1A7A618}" destId="{B9592B45-ADA3-450E-BCC8-6529C6B47109}" srcOrd="2" destOrd="0" parTransId="{87A11ED0-A944-48D5-B4F1-5C2D63658430}" sibTransId="{F8D4C8A2-16AC-440A-A431-91096D78E3B4}"/>
    <dgm:cxn modelId="{C60B1950-AEF9-4EBE-9B29-38A44C9FD12A}" srcId="{87ABB09A-88E1-4BBE-8586-67FBF1A7A618}" destId="{343A386E-66FB-43A3-8AA7-F8D8972E5257}" srcOrd="3" destOrd="0" parTransId="{7698EF2D-C141-4F95-8C56-747AFF99E4E7}" sibTransId="{5D4504A9-4466-45E7-ABDF-75F788A0149E}"/>
    <dgm:cxn modelId="{C7B323C0-3345-42AA-AD07-E6078F00088F}" type="presOf" srcId="{343A386E-66FB-43A3-8AA7-F8D8972E5257}" destId="{6AD37F53-3737-41FA-86F5-93B84F4CA2CB}" srcOrd="0" destOrd="3" presId="urn:microsoft.com/office/officeart/2005/8/layout/vList2"/>
    <dgm:cxn modelId="{5C81817D-D28A-4CBF-B539-6875F092BB5A}" type="presOf" srcId="{4C44F815-3D44-48CE-927F-F5A48E88575C}" destId="{6AD37F53-3737-41FA-86F5-93B84F4CA2CB}" srcOrd="0" destOrd="4" presId="urn:microsoft.com/office/officeart/2005/8/layout/vList2"/>
    <dgm:cxn modelId="{B44579B2-CC4A-4601-B0D4-0760668E8EF1}" srcId="{8747FF95-77D9-4709-83A8-E09E0560AD6D}" destId="{A5D7476F-2B99-4D1E-AA3C-686C840750E0}" srcOrd="0" destOrd="0" parTransId="{F3209F04-EDD7-4FF9-83F5-7FA8EA23F2E3}" sibTransId="{7B37DDDA-4CDD-4322-8C2D-2841C6E34482}"/>
    <dgm:cxn modelId="{F8BBDDDF-2D82-4414-8D5F-2B6FDB0B0014}" type="presOf" srcId="{4319A3B8-80F5-4051-993E-645E4C728AE2}" destId="{6AD37F53-3737-41FA-86F5-93B84F4CA2CB}" srcOrd="0" destOrd="1" presId="urn:microsoft.com/office/officeart/2005/8/layout/vList2"/>
    <dgm:cxn modelId="{84DFBAEF-193B-470B-BE4E-E05F7A12CCFC}" type="presOf" srcId="{B9592B45-ADA3-450E-BCC8-6529C6B47109}" destId="{6AD37F53-3737-41FA-86F5-93B84F4CA2CB}" srcOrd="0" destOrd="2" presId="urn:microsoft.com/office/officeart/2005/8/layout/vList2"/>
    <dgm:cxn modelId="{A2ABF769-E70F-4EFE-AA2B-52FEDA370960}" srcId="{87ABB09A-88E1-4BBE-8586-67FBF1A7A618}" destId="{C30271FE-1BE4-4902-8EB4-B87563A1CAE9}" srcOrd="0" destOrd="0" parTransId="{068BEFB3-0981-403D-A96E-75A8A501F8F3}" sibTransId="{B42DAE0F-0B29-47BE-BEE1-0C1CE7D819FE}"/>
    <dgm:cxn modelId="{EA372851-E676-431D-A4A0-BFCF9D2939F6}" srcId="{87ABB09A-88E1-4BBE-8586-67FBF1A7A618}" destId="{4319A3B8-80F5-4051-993E-645E4C728AE2}" srcOrd="1" destOrd="0" parTransId="{B2B4A1C6-295B-4C9F-A2F9-D35DF271CC73}" sibTransId="{DDC7DD25-EBC3-4B00-A1E8-5E131B1D59DE}"/>
    <dgm:cxn modelId="{EEABE0F0-75DF-40F5-A151-C3297E0C1F00}" srcId="{B1BE9FDA-A015-4124-B3FB-B3AD2E9C8E91}" destId="{8747FF95-77D9-4709-83A8-E09E0560AD6D}" srcOrd="0" destOrd="0" parTransId="{B6FC38B7-9223-4C39-9C85-7AE6BA04FA27}" sibTransId="{B125790C-8BF6-4AEE-A074-661B2D77B9C9}"/>
    <dgm:cxn modelId="{CAABA226-9DC2-481C-9F2E-EE81CDFEB912}" type="presParOf" srcId="{5B9C4493-9692-4D40-8312-FAA3E8268DFC}" destId="{65B7E1F9-539E-4417-8D18-EA6EC3CCFFCE}" srcOrd="0" destOrd="0" presId="urn:microsoft.com/office/officeart/2005/8/layout/vList2"/>
    <dgm:cxn modelId="{6FA77096-CBF9-4E7F-81F6-C27E1BA2B9B7}" type="presParOf" srcId="{5B9C4493-9692-4D40-8312-FAA3E8268DFC}" destId="{8ED85907-8FEF-4722-BA6D-235102AD244E}" srcOrd="1" destOrd="0" presId="urn:microsoft.com/office/officeart/2005/8/layout/vList2"/>
    <dgm:cxn modelId="{6F9429A3-FC66-4293-8F6C-C8F7A1ECF168}" type="presParOf" srcId="{5B9C4493-9692-4D40-8312-FAA3E8268DFC}" destId="{118E80E5-70D8-476F-BFD0-51161A5699A8}" srcOrd="2" destOrd="0" presId="urn:microsoft.com/office/officeart/2005/8/layout/vList2"/>
    <dgm:cxn modelId="{E0F77BE2-D709-41FC-904E-3820C45DE71B}" type="presParOf" srcId="{5B9C4493-9692-4D40-8312-FAA3E8268DFC}" destId="{6AD37F53-3737-41FA-86F5-93B84F4CA2C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91E218-6594-4CD2-88AC-F69BF0B1BAC8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3EC02D-D576-4634-B673-4EFCB1514EF1}">
      <dgm:prSet phldrT="[Текст]" custT="1"/>
      <dgm:spPr/>
      <dgm:t>
        <a:bodyPr/>
        <a:lstStyle/>
        <a:p>
          <a:pPr algn="r"/>
          <a:r>
            <a: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«Доброта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 — отзывчивость, душевное расположение к людям, стремление делать добро другим. </a:t>
          </a:r>
          <a:b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(С.И. </a:t>
          </a:r>
          <a:r>
            <a:rPr lang="ru-RU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Ожигов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6EC03A-8C9F-405B-AFDA-3D6243CE1C4F}" type="parTrans" cxnId="{EE1B9400-3764-46DA-B95C-EEAAFBE8DF8F}">
      <dgm:prSet/>
      <dgm:spPr/>
      <dgm:t>
        <a:bodyPr/>
        <a:lstStyle/>
        <a:p>
          <a:endParaRPr lang="ru-RU"/>
        </a:p>
      </dgm:t>
    </dgm:pt>
    <dgm:pt modelId="{95622AF6-CA5C-49E3-8C25-3B4B0EB2FCE3}" type="sibTrans" cxnId="{EE1B9400-3764-46DA-B95C-EEAAFBE8DF8F}">
      <dgm:prSet/>
      <dgm:spPr/>
      <dgm:t>
        <a:bodyPr/>
        <a:lstStyle/>
        <a:p>
          <a:endParaRPr lang="ru-RU"/>
        </a:p>
      </dgm:t>
    </dgm:pt>
    <dgm:pt modelId="{0511DC00-C5AD-47A1-983C-39B9E2A1B917}">
      <dgm:prSet phldrT="[Текст]" custT="1"/>
      <dgm:spPr/>
      <dgm:t>
        <a:bodyPr/>
        <a:lstStyle/>
        <a:p>
          <a:pPr algn="r"/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CFF87D-03EB-4629-B459-F5138BE1C455}" type="parTrans" cxnId="{04EBD359-DF76-4D9E-B8DD-0826A34382EA}">
      <dgm:prSet/>
      <dgm:spPr/>
      <dgm:t>
        <a:bodyPr/>
        <a:lstStyle/>
        <a:p>
          <a:endParaRPr lang="ru-RU"/>
        </a:p>
      </dgm:t>
    </dgm:pt>
    <dgm:pt modelId="{5F59717B-ACB1-44C0-AE61-C9371377AB18}" type="sibTrans" cxnId="{04EBD359-DF76-4D9E-B8DD-0826A34382EA}">
      <dgm:prSet/>
      <dgm:spPr/>
      <dgm:t>
        <a:bodyPr/>
        <a:lstStyle/>
        <a:p>
          <a:endParaRPr lang="ru-RU"/>
        </a:p>
      </dgm:t>
    </dgm:pt>
    <dgm:pt modelId="{7F0911FF-CDB8-475F-8533-22941642449B}" type="pres">
      <dgm:prSet presAssocID="{C991E218-6594-4CD2-88AC-F69BF0B1BAC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ED4FC1-04DD-44B4-BD38-28D903A2C1BA}" type="pres">
      <dgm:prSet presAssocID="{073EC02D-D576-4634-B673-4EFCB1514EF1}" presName="composite" presStyleCnt="0"/>
      <dgm:spPr/>
    </dgm:pt>
    <dgm:pt modelId="{ACB091A8-41B2-4695-8985-B5BF64E3590C}" type="pres">
      <dgm:prSet presAssocID="{073EC02D-D576-4634-B673-4EFCB1514EF1}" presName="imgShp" presStyleLbl="fgImgPlace1" presStyleIdx="0" presStyleCnt="2" custScaleX="287058" custScaleY="290523" custLinFactNeighborX="-41403" custLinFactNeighborY="-1979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7000" b="-17000"/>
          </a:stretch>
        </a:blipFill>
      </dgm:spPr>
    </dgm:pt>
    <dgm:pt modelId="{69771576-D34D-4CDE-AFE2-B3292491E90A}" type="pres">
      <dgm:prSet presAssocID="{073EC02D-D576-4634-B673-4EFCB1514EF1}" presName="txShp" presStyleLbl="node1" presStyleIdx="0" presStyleCnt="2" custScaleX="102019" custScaleY="233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864F1-CD4B-411D-8ED2-5F01362E91B7}" type="pres">
      <dgm:prSet presAssocID="{95622AF6-CA5C-49E3-8C25-3B4B0EB2FCE3}" presName="spacing" presStyleCnt="0"/>
      <dgm:spPr/>
    </dgm:pt>
    <dgm:pt modelId="{B9E9B04B-7860-4C38-9E8B-F84442440F30}" type="pres">
      <dgm:prSet presAssocID="{0511DC00-C5AD-47A1-983C-39B9E2A1B917}" presName="composite" presStyleCnt="0"/>
      <dgm:spPr/>
    </dgm:pt>
    <dgm:pt modelId="{10FBD40C-1EA8-4E27-99C9-369F94A0984D}" type="pres">
      <dgm:prSet presAssocID="{0511DC00-C5AD-47A1-983C-39B9E2A1B917}" presName="imgShp" presStyleLbl="fgImgPlace1" presStyleIdx="1" presStyleCnt="2" custScaleX="290838" custScaleY="307409" custLinFactX="300000" custLinFactNeighborX="364905" custLinFactNeighborY="287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7000" b="-17000"/>
          </a:stretch>
        </a:blipFill>
      </dgm:spPr>
    </dgm:pt>
    <dgm:pt modelId="{B9D32FC2-D95B-4C84-91F4-9191E0520EEB}" type="pres">
      <dgm:prSet presAssocID="{0511DC00-C5AD-47A1-983C-39B9E2A1B917}" presName="txShp" presStyleLbl="node1" presStyleIdx="1" presStyleCnt="2" custAng="10800000" custScaleX="98161" custScaleY="301771" custLinFactNeighborX="-20288" custLinFactNeighborY="2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EBD359-DF76-4D9E-B8DD-0826A34382EA}" srcId="{C991E218-6594-4CD2-88AC-F69BF0B1BAC8}" destId="{0511DC00-C5AD-47A1-983C-39B9E2A1B917}" srcOrd="1" destOrd="0" parTransId="{CACFF87D-03EB-4629-B459-F5138BE1C455}" sibTransId="{5F59717B-ACB1-44C0-AE61-C9371377AB18}"/>
    <dgm:cxn modelId="{EE1B9400-3764-46DA-B95C-EEAAFBE8DF8F}" srcId="{C991E218-6594-4CD2-88AC-F69BF0B1BAC8}" destId="{073EC02D-D576-4634-B673-4EFCB1514EF1}" srcOrd="0" destOrd="0" parTransId="{FA6EC03A-8C9F-405B-AFDA-3D6243CE1C4F}" sibTransId="{95622AF6-CA5C-49E3-8C25-3B4B0EB2FCE3}"/>
    <dgm:cxn modelId="{6D8FD7CB-5823-42BE-AC80-2126ED753148}" type="presOf" srcId="{073EC02D-D576-4634-B673-4EFCB1514EF1}" destId="{69771576-D34D-4CDE-AFE2-B3292491E90A}" srcOrd="0" destOrd="0" presId="urn:microsoft.com/office/officeart/2005/8/layout/vList3#1"/>
    <dgm:cxn modelId="{E3A0303B-63DA-49A5-9EEF-1C8C3B21FF73}" type="presOf" srcId="{0511DC00-C5AD-47A1-983C-39B9E2A1B917}" destId="{B9D32FC2-D95B-4C84-91F4-9191E0520EEB}" srcOrd="0" destOrd="0" presId="urn:microsoft.com/office/officeart/2005/8/layout/vList3#1"/>
    <dgm:cxn modelId="{D87AC0DD-3025-4A2C-8366-FE373901A625}" type="presOf" srcId="{C991E218-6594-4CD2-88AC-F69BF0B1BAC8}" destId="{7F0911FF-CDB8-475F-8533-22941642449B}" srcOrd="0" destOrd="0" presId="urn:microsoft.com/office/officeart/2005/8/layout/vList3#1"/>
    <dgm:cxn modelId="{A07C9922-70C8-47F4-BF0B-735A0040E03D}" type="presParOf" srcId="{7F0911FF-CDB8-475F-8533-22941642449B}" destId="{EAED4FC1-04DD-44B4-BD38-28D903A2C1BA}" srcOrd="0" destOrd="0" presId="urn:microsoft.com/office/officeart/2005/8/layout/vList3#1"/>
    <dgm:cxn modelId="{0AA5838D-F103-4CF5-86AA-4FFA3D8F76DE}" type="presParOf" srcId="{EAED4FC1-04DD-44B4-BD38-28D903A2C1BA}" destId="{ACB091A8-41B2-4695-8985-B5BF64E3590C}" srcOrd="0" destOrd="0" presId="urn:microsoft.com/office/officeart/2005/8/layout/vList3#1"/>
    <dgm:cxn modelId="{F7B9D880-0D72-4D94-8787-F8DA471F5DBC}" type="presParOf" srcId="{EAED4FC1-04DD-44B4-BD38-28D903A2C1BA}" destId="{69771576-D34D-4CDE-AFE2-B3292491E90A}" srcOrd="1" destOrd="0" presId="urn:microsoft.com/office/officeart/2005/8/layout/vList3#1"/>
    <dgm:cxn modelId="{EBD36E8A-288F-4114-ABD6-135D12F5AE80}" type="presParOf" srcId="{7F0911FF-CDB8-475F-8533-22941642449B}" destId="{A82864F1-CD4B-411D-8ED2-5F01362E91B7}" srcOrd="1" destOrd="0" presId="urn:microsoft.com/office/officeart/2005/8/layout/vList3#1"/>
    <dgm:cxn modelId="{B1DCBC78-E05B-498F-9BE4-0C49D967A83E}" type="presParOf" srcId="{7F0911FF-CDB8-475F-8533-22941642449B}" destId="{B9E9B04B-7860-4C38-9E8B-F84442440F30}" srcOrd="2" destOrd="0" presId="urn:microsoft.com/office/officeart/2005/8/layout/vList3#1"/>
    <dgm:cxn modelId="{1C7A5F88-BCAA-485D-BF0A-14C706894BCA}" type="presParOf" srcId="{B9E9B04B-7860-4C38-9E8B-F84442440F30}" destId="{10FBD40C-1EA8-4E27-99C9-369F94A0984D}" srcOrd="0" destOrd="0" presId="urn:microsoft.com/office/officeart/2005/8/layout/vList3#1"/>
    <dgm:cxn modelId="{70372461-19BB-48E9-AF04-0FA5BD55E3F0}" type="presParOf" srcId="{B9E9B04B-7860-4C38-9E8B-F84442440F30}" destId="{B9D32FC2-D95B-4C84-91F4-9191E0520EEB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D25577-42BC-483B-90AB-948C3BE7800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8D20C7-18C2-48D8-B371-9F95CA1BBA3C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Доброе дело и в воде не тонет.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D6628E-E796-466F-969C-7CE32FD3B50F}" type="parTrans" cxnId="{EA93639A-3B90-41DA-A5CC-68231749C6BE}">
      <dgm:prSet/>
      <dgm:spPr/>
      <dgm:t>
        <a:bodyPr/>
        <a:lstStyle/>
        <a:p>
          <a:endParaRPr lang="ru-RU"/>
        </a:p>
      </dgm:t>
    </dgm:pt>
    <dgm:pt modelId="{0CB599D4-0509-41E7-82B3-CCDF6D2424CC}" type="sibTrans" cxnId="{EA93639A-3B90-41DA-A5CC-68231749C6BE}">
      <dgm:prSet/>
      <dgm:spPr/>
      <dgm:t>
        <a:bodyPr/>
        <a:lstStyle/>
        <a:p>
          <a:endParaRPr lang="ru-RU"/>
        </a:p>
      </dgm:t>
    </dgm:pt>
    <dgm:pt modelId="{DF4BF539-E98F-4690-B91E-99B22BB3CC2D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Добра желаешь – добро и делай.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1F63B4-1F93-4D92-8326-FD984DB788DF}" type="parTrans" cxnId="{20A4D4F5-1CB1-4B49-8B26-6B22A2C8C32C}">
      <dgm:prSet/>
      <dgm:spPr/>
      <dgm:t>
        <a:bodyPr/>
        <a:lstStyle/>
        <a:p>
          <a:endParaRPr lang="ru-RU"/>
        </a:p>
      </dgm:t>
    </dgm:pt>
    <dgm:pt modelId="{3C88D8D5-0F09-4910-8DB5-74457DF4143D}" type="sibTrans" cxnId="{20A4D4F5-1CB1-4B49-8B26-6B22A2C8C32C}">
      <dgm:prSet/>
      <dgm:spPr/>
      <dgm:t>
        <a:bodyPr/>
        <a:lstStyle/>
        <a:p>
          <a:endParaRPr lang="ru-RU"/>
        </a:p>
      </dgm:t>
    </dgm:pt>
    <dgm:pt modelId="{395B525E-5850-4798-8AE2-E3A36C87FC7A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Добрые слова дороже богатств.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14B018-8167-4446-ABBE-EF0F8E022A3F}" type="parTrans" cxnId="{6D354921-9B08-4339-AE81-43B1DE113DFA}">
      <dgm:prSet/>
      <dgm:spPr/>
      <dgm:t>
        <a:bodyPr/>
        <a:lstStyle/>
        <a:p>
          <a:endParaRPr lang="ru-RU"/>
        </a:p>
      </dgm:t>
    </dgm:pt>
    <dgm:pt modelId="{6005B252-D9F4-438F-A54E-5A45015DF030}" type="sibTrans" cxnId="{6D354921-9B08-4339-AE81-43B1DE113DFA}">
      <dgm:prSet/>
      <dgm:spPr/>
      <dgm:t>
        <a:bodyPr/>
        <a:lstStyle/>
        <a:p>
          <a:endParaRPr lang="ru-RU"/>
        </a:p>
      </dgm:t>
    </dgm:pt>
    <dgm:pt modelId="{5B2A1C00-7266-4207-BDCD-355634039F2F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Злой плачет от зависти, добрый от радости.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DDA8C7-8225-456F-9C47-720D50786618}" type="parTrans" cxnId="{881C5AC9-8B9F-456C-B7C4-BC41C92F0747}">
      <dgm:prSet/>
      <dgm:spPr/>
      <dgm:t>
        <a:bodyPr/>
        <a:lstStyle/>
        <a:p>
          <a:endParaRPr lang="ru-RU"/>
        </a:p>
      </dgm:t>
    </dgm:pt>
    <dgm:pt modelId="{1A3258A9-2F7F-415C-8FD7-6B3AF65657F2}" type="sibTrans" cxnId="{881C5AC9-8B9F-456C-B7C4-BC41C92F0747}">
      <dgm:prSet/>
      <dgm:spPr/>
      <dgm:t>
        <a:bodyPr/>
        <a:lstStyle/>
        <a:p>
          <a:endParaRPr lang="ru-RU"/>
        </a:p>
      </dgm:t>
    </dgm:pt>
    <dgm:pt modelId="{638E129F-0E8D-4B4E-A337-F71FD38FCC6F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Кто добро творит, тому Бог отплатит.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EB5D-E01E-498B-8C09-75A54D26C407}" type="parTrans" cxnId="{142E14AB-D455-4381-8AD5-6410396062AD}">
      <dgm:prSet/>
      <dgm:spPr/>
      <dgm:t>
        <a:bodyPr/>
        <a:lstStyle/>
        <a:p>
          <a:endParaRPr lang="ru-RU"/>
        </a:p>
      </dgm:t>
    </dgm:pt>
    <dgm:pt modelId="{798292E1-0B83-4A34-9206-ECE539AD4E35}" type="sibTrans" cxnId="{142E14AB-D455-4381-8AD5-6410396062AD}">
      <dgm:prSet/>
      <dgm:spPr/>
      <dgm:t>
        <a:bodyPr/>
        <a:lstStyle/>
        <a:p>
          <a:endParaRPr lang="ru-RU"/>
        </a:p>
      </dgm:t>
    </dgm:pt>
    <dgm:pt modelId="{846AA5D6-DF90-4BAF-9F69-EE57AB5F5CB9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 тому, кто добра не делает никому.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04DA2D-A43C-4482-8CB0-9F73ACF4C2D0}" type="parTrans" cxnId="{D7EB6103-B414-4F33-8BEA-CA8930E86E47}">
      <dgm:prSet/>
      <dgm:spPr/>
      <dgm:t>
        <a:bodyPr/>
        <a:lstStyle/>
        <a:p>
          <a:endParaRPr lang="ru-RU"/>
        </a:p>
      </dgm:t>
    </dgm:pt>
    <dgm:pt modelId="{9205FCC4-B118-4B31-A244-4302A388D578}" type="sibTrans" cxnId="{D7EB6103-B414-4F33-8BEA-CA8930E86E47}">
      <dgm:prSet/>
      <dgm:spPr/>
      <dgm:t>
        <a:bodyPr/>
        <a:lstStyle/>
        <a:p>
          <a:endParaRPr lang="ru-RU"/>
        </a:p>
      </dgm:t>
    </dgm:pt>
    <dgm:pt modelId="{0D06CCD6-BE5E-485E-A415-A8F6D5B4DCAF}" type="pres">
      <dgm:prSet presAssocID="{36D25577-42BC-483B-90AB-948C3BE7800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EF8939-F274-44EC-9DCC-1C59217EB2AD}" type="pres">
      <dgm:prSet presAssocID="{CC8D20C7-18C2-48D8-B371-9F95CA1BBA3C}" presName="parentLin" presStyleCnt="0"/>
      <dgm:spPr/>
    </dgm:pt>
    <dgm:pt modelId="{49B3BE8B-1A2D-40E6-8CF3-FE884A5D862A}" type="pres">
      <dgm:prSet presAssocID="{CC8D20C7-18C2-48D8-B371-9F95CA1BBA3C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F0B48769-1539-4A92-B256-FEDD2FF16A60}" type="pres">
      <dgm:prSet presAssocID="{CC8D20C7-18C2-48D8-B371-9F95CA1BBA3C}" presName="parentText" presStyleLbl="node1" presStyleIdx="0" presStyleCnt="6" custScaleX="121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E038-5BBE-437E-9E42-2B076482FCC6}" type="pres">
      <dgm:prSet presAssocID="{CC8D20C7-18C2-48D8-B371-9F95CA1BBA3C}" presName="negativeSpace" presStyleCnt="0"/>
      <dgm:spPr/>
    </dgm:pt>
    <dgm:pt modelId="{738ADF68-F86F-4C6E-88FF-52D8593A77C4}" type="pres">
      <dgm:prSet presAssocID="{CC8D20C7-18C2-48D8-B371-9F95CA1BBA3C}" presName="childText" presStyleLbl="conFgAcc1" presStyleIdx="0" presStyleCnt="6">
        <dgm:presLayoutVars>
          <dgm:bulletEnabled val="1"/>
        </dgm:presLayoutVars>
      </dgm:prSet>
      <dgm:spPr/>
    </dgm:pt>
    <dgm:pt modelId="{7AB61081-19BF-4ABE-82B5-B6C4D548AFAE}" type="pres">
      <dgm:prSet presAssocID="{0CB599D4-0509-41E7-82B3-CCDF6D2424CC}" presName="spaceBetweenRectangles" presStyleCnt="0"/>
      <dgm:spPr/>
    </dgm:pt>
    <dgm:pt modelId="{5D432E3F-70E2-49CD-BDB2-4A9235B9D757}" type="pres">
      <dgm:prSet presAssocID="{DF4BF539-E98F-4690-B91E-99B22BB3CC2D}" presName="parentLin" presStyleCnt="0"/>
      <dgm:spPr/>
    </dgm:pt>
    <dgm:pt modelId="{7565DDBB-FC3B-4A5E-BC81-B6625D2BF0A6}" type="pres">
      <dgm:prSet presAssocID="{DF4BF539-E98F-4690-B91E-99B22BB3CC2D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EC4513D9-4519-4B4F-8458-523E5BFCC430}" type="pres">
      <dgm:prSet presAssocID="{DF4BF539-E98F-4690-B91E-99B22BB3CC2D}" presName="parentText" presStyleLbl="node1" presStyleIdx="1" presStyleCnt="6" custScaleX="121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04838A-3470-46D6-970A-CE67BAC7BA90}" type="pres">
      <dgm:prSet presAssocID="{DF4BF539-E98F-4690-B91E-99B22BB3CC2D}" presName="negativeSpace" presStyleCnt="0"/>
      <dgm:spPr/>
    </dgm:pt>
    <dgm:pt modelId="{9930C12C-BF28-432E-8C10-362A4608FD10}" type="pres">
      <dgm:prSet presAssocID="{DF4BF539-E98F-4690-B91E-99B22BB3CC2D}" presName="childText" presStyleLbl="conFgAcc1" presStyleIdx="1" presStyleCnt="6">
        <dgm:presLayoutVars>
          <dgm:bulletEnabled val="1"/>
        </dgm:presLayoutVars>
      </dgm:prSet>
      <dgm:spPr/>
    </dgm:pt>
    <dgm:pt modelId="{D8CEDDB2-7250-4DA1-A638-80880D827B0A}" type="pres">
      <dgm:prSet presAssocID="{3C88D8D5-0F09-4910-8DB5-74457DF4143D}" presName="spaceBetweenRectangles" presStyleCnt="0"/>
      <dgm:spPr/>
    </dgm:pt>
    <dgm:pt modelId="{2FD8360C-B718-44BD-AD7D-53219615D6E0}" type="pres">
      <dgm:prSet presAssocID="{395B525E-5850-4798-8AE2-E3A36C87FC7A}" presName="parentLin" presStyleCnt="0"/>
      <dgm:spPr/>
    </dgm:pt>
    <dgm:pt modelId="{246B589C-829B-4045-A8D0-60B0A025349F}" type="pres">
      <dgm:prSet presAssocID="{395B525E-5850-4798-8AE2-E3A36C87FC7A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C3D777FA-1EA8-44D0-8DEB-C0A700281576}" type="pres">
      <dgm:prSet presAssocID="{395B525E-5850-4798-8AE2-E3A36C87FC7A}" presName="parentText" presStyleLbl="node1" presStyleIdx="2" presStyleCnt="6" custScaleX="121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A2E3E-80E8-4A51-9E87-4ACE12A84FA3}" type="pres">
      <dgm:prSet presAssocID="{395B525E-5850-4798-8AE2-E3A36C87FC7A}" presName="negativeSpace" presStyleCnt="0"/>
      <dgm:spPr/>
    </dgm:pt>
    <dgm:pt modelId="{26E43966-1D45-480E-A7CA-406B8C5AC02A}" type="pres">
      <dgm:prSet presAssocID="{395B525E-5850-4798-8AE2-E3A36C87FC7A}" presName="childText" presStyleLbl="conFgAcc1" presStyleIdx="2" presStyleCnt="6">
        <dgm:presLayoutVars>
          <dgm:bulletEnabled val="1"/>
        </dgm:presLayoutVars>
      </dgm:prSet>
      <dgm:spPr/>
    </dgm:pt>
    <dgm:pt modelId="{E5729580-1796-4D30-A787-5D03070F16BA}" type="pres">
      <dgm:prSet presAssocID="{6005B252-D9F4-438F-A54E-5A45015DF030}" presName="spaceBetweenRectangles" presStyleCnt="0"/>
      <dgm:spPr/>
    </dgm:pt>
    <dgm:pt modelId="{85A0CABD-1116-428E-9DE8-154E7D88FC4F}" type="pres">
      <dgm:prSet presAssocID="{5B2A1C00-7266-4207-BDCD-355634039F2F}" presName="parentLin" presStyleCnt="0"/>
      <dgm:spPr/>
    </dgm:pt>
    <dgm:pt modelId="{9F8E6834-F67B-4A67-A0CD-DAD5EE4174C9}" type="pres">
      <dgm:prSet presAssocID="{5B2A1C00-7266-4207-BDCD-355634039F2F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A915A94C-30FC-437B-91AD-05547713D3AE}" type="pres">
      <dgm:prSet presAssocID="{5B2A1C00-7266-4207-BDCD-355634039F2F}" presName="parentText" presStyleLbl="node1" presStyleIdx="3" presStyleCnt="6" custScaleX="121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5C944-EA17-47B9-8203-A6D336FC3F2A}" type="pres">
      <dgm:prSet presAssocID="{5B2A1C00-7266-4207-BDCD-355634039F2F}" presName="negativeSpace" presStyleCnt="0"/>
      <dgm:spPr/>
    </dgm:pt>
    <dgm:pt modelId="{C350EC05-57F3-4FA9-9FF8-B660A9634E90}" type="pres">
      <dgm:prSet presAssocID="{5B2A1C00-7266-4207-BDCD-355634039F2F}" presName="childText" presStyleLbl="conFgAcc1" presStyleIdx="3" presStyleCnt="6">
        <dgm:presLayoutVars>
          <dgm:bulletEnabled val="1"/>
        </dgm:presLayoutVars>
      </dgm:prSet>
      <dgm:spPr/>
    </dgm:pt>
    <dgm:pt modelId="{DB0A8BA8-DABD-4DBD-A73C-F69873138E1A}" type="pres">
      <dgm:prSet presAssocID="{1A3258A9-2F7F-415C-8FD7-6B3AF65657F2}" presName="spaceBetweenRectangles" presStyleCnt="0"/>
      <dgm:spPr/>
    </dgm:pt>
    <dgm:pt modelId="{91D19518-3F91-48DC-8FB8-17D7FDBD83E4}" type="pres">
      <dgm:prSet presAssocID="{638E129F-0E8D-4B4E-A337-F71FD38FCC6F}" presName="parentLin" presStyleCnt="0"/>
      <dgm:spPr/>
    </dgm:pt>
    <dgm:pt modelId="{05B21A8C-B70C-485A-A6A8-732F622D33B5}" type="pres">
      <dgm:prSet presAssocID="{638E129F-0E8D-4B4E-A337-F71FD38FCC6F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5A0E5DE6-D650-452C-858C-539B9E07741B}" type="pres">
      <dgm:prSet presAssocID="{638E129F-0E8D-4B4E-A337-F71FD38FCC6F}" presName="parentText" presStyleLbl="node1" presStyleIdx="4" presStyleCnt="6" custScaleX="121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03CF20-F76B-4772-8DED-0C800B0D699E}" type="pres">
      <dgm:prSet presAssocID="{638E129F-0E8D-4B4E-A337-F71FD38FCC6F}" presName="negativeSpace" presStyleCnt="0"/>
      <dgm:spPr/>
    </dgm:pt>
    <dgm:pt modelId="{965DFB83-2110-462D-9298-73CFD03BE6C8}" type="pres">
      <dgm:prSet presAssocID="{638E129F-0E8D-4B4E-A337-F71FD38FCC6F}" presName="childText" presStyleLbl="conFgAcc1" presStyleIdx="4" presStyleCnt="6">
        <dgm:presLayoutVars>
          <dgm:bulletEnabled val="1"/>
        </dgm:presLayoutVars>
      </dgm:prSet>
      <dgm:spPr/>
    </dgm:pt>
    <dgm:pt modelId="{B76DCE4C-2835-4CA8-AECB-8E1ED2DB7043}" type="pres">
      <dgm:prSet presAssocID="{798292E1-0B83-4A34-9206-ECE539AD4E35}" presName="spaceBetweenRectangles" presStyleCnt="0"/>
      <dgm:spPr/>
    </dgm:pt>
    <dgm:pt modelId="{892EA249-CDCC-430E-9AB9-667C90BF61DB}" type="pres">
      <dgm:prSet presAssocID="{846AA5D6-DF90-4BAF-9F69-EE57AB5F5CB9}" presName="parentLin" presStyleCnt="0"/>
      <dgm:spPr/>
    </dgm:pt>
    <dgm:pt modelId="{6DDA4661-971A-4475-965A-C1A75233982C}" type="pres">
      <dgm:prSet presAssocID="{846AA5D6-DF90-4BAF-9F69-EE57AB5F5CB9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7B7B4693-F501-402C-9CED-FC95158EB73B}" type="pres">
      <dgm:prSet presAssocID="{846AA5D6-DF90-4BAF-9F69-EE57AB5F5CB9}" presName="parentText" presStyleLbl="node1" presStyleIdx="5" presStyleCnt="6" custScaleX="121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CACE2-EA61-4F8D-8A36-4F2BB0E2D6B6}" type="pres">
      <dgm:prSet presAssocID="{846AA5D6-DF90-4BAF-9F69-EE57AB5F5CB9}" presName="negativeSpace" presStyleCnt="0"/>
      <dgm:spPr/>
    </dgm:pt>
    <dgm:pt modelId="{E78A9BA5-7D32-4A5B-AD52-5BAA4465260A}" type="pres">
      <dgm:prSet presAssocID="{846AA5D6-DF90-4BAF-9F69-EE57AB5F5CB9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216B2171-9633-4E65-B549-46E2D62BF1F2}" type="presOf" srcId="{638E129F-0E8D-4B4E-A337-F71FD38FCC6F}" destId="{5A0E5DE6-D650-452C-858C-539B9E07741B}" srcOrd="1" destOrd="0" presId="urn:microsoft.com/office/officeart/2005/8/layout/list1"/>
    <dgm:cxn modelId="{13BD08DE-0EC7-45FA-8E5C-2D7EFC5DE345}" type="presOf" srcId="{CC8D20C7-18C2-48D8-B371-9F95CA1BBA3C}" destId="{F0B48769-1539-4A92-B256-FEDD2FF16A60}" srcOrd="1" destOrd="0" presId="urn:microsoft.com/office/officeart/2005/8/layout/list1"/>
    <dgm:cxn modelId="{D27E986E-AAD0-41A8-BD87-639D9B1989C9}" type="presOf" srcId="{CC8D20C7-18C2-48D8-B371-9F95CA1BBA3C}" destId="{49B3BE8B-1A2D-40E6-8CF3-FE884A5D862A}" srcOrd="0" destOrd="0" presId="urn:microsoft.com/office/officeart/2005/8/layout/list1"/>
    <dgm:cxn modelId="{6D354921-9B08-4339-AE81-43B1DE113DFA}" srcId="{36D25577-42BC-483B-90AB-948C3BE78005}" destId="{395B525E-5850-4798-8AE2-E3A36C87FC7A}" srcOrd="2" destOrd="0" parTransId="{1B14B018-8167-4446-ABBE-EF0F8E022A3F}" sibTransId="{6005B252-D9F4-438F-A54E-5A45015DF030}"/>
    <dgm:cxn modelId="{8A297D44-CD4E-4B68-B06F-E062FE0308E6}" type="presOf" srcId="{5B2A1C00-7266-4207-BDCD-355634039F2F}" destId="{A915A94C-30FC-437B-91AD-05547713D3AE}" srcOrd="1" destOrd="0" presId="urn:microsoft.com/office/officeart/2005/8/layout/list1"/>
    <dgm:cxn modelId="{801A5D27-D427-4D89-9DB0-5CF60CEDB853}" type="presOf" srcId="{5B2A1C00-7266-4207-BDCD-355634039F2F}" destId="{9F8E6834-F67B-4A67-A0CD-DAD5EE4174C9}" srcOrd="0" destOrd="0" presId="urn:microsoft.com/office/officeart/2005/8/layout/list1"/>
    <dgm:cxn modelId="{6E12990E-0F2A-43C1-ACC7-67880A4569E8}" type="presOf" srcId="{395B525E-5850-4798-8AE2-E3A36C87FC7A}" destId="{246B589C-829B-4045-A8D0-60B0A025349F}" srcOrd="0" destOrd="0" presId="urn:microsoft.com/office/officeart/2005/8/layout/list1"/>
    <dgm:cxn modelId="{142E14AB-D455-4381-8AD5-6410396062AD}" srcId="{36D25577-42BC-483B-90AB-948C3BE78005}" destId="{638E129F-0E8D-4B4E-A337-F71FD38FCC6F}" srcOrd="4" destOrd="0" parTransId="{D394EB5D-E01E-498B-8C09-75A54D26C407}" sibTransId="{798292E1-0B83-4A34-9206-ECE539AD4E35}"/>
    <dgm:cxn modelId="{C70F5C92-98D2-46D2-93DD-4540DE262DF8}" type="presOf" srcId="{DF4BF539-E98F-4690-B91E-99B22BB3CC2D}" destId="{7565DDBB-FC3B-4A5E-BC81-B6625D2BF0A6}" srcOrd="0" destOrd="0" presId="urn:microsoft.com/office/officeart/2005/8/layout/list1"/>
    <dgm:cxn modelId="{881C5AC9-8B9F-456C-B7C4-BC41C92F0747}" srcId="{36D25577-42BC-483B-90AB-948C3BE78005}" destId="{5B2A1C00-7266-4207-BDCD-355634039F2F}" srcOrd="3" destOrd="0" parTransId="{13DDA8C7-8225-456F-9C47-720D50786618}" sibTransId="{1A3258A9-2F7F-415C-8FD7-6B3AF65657F2}"/>
    <dgm:cxn modelId="{EA93639A-3B90-41DA-A5CC-68231749C6BE}" srcId="{36D25577-42BC-483B-90AB-948C3BE78005}" destId="{CC8D20C7-18C2-48D8-B371-9F95CA1BBA3C}" srcOrd="0" destOrd="0" parTransId="{B8D6628E-E796-466F-969C-7CE32FD3B50F}" sibTransId="{0CB599D4-0509-41E7-82B3-CCDF6D2424CC}"/>
    <dgm:cxn modelId="{F5720F8B-9577-4107-8227-ECF8F22049F8}" type="presOf" srcId="{846AA5D6-DF90-4BAF-9F69-EE57AB5F5CB9}" destId="{6DDA4661-971A-4475-965A-C1A75233982C}" srcOrd="0" destOrd="0" presId="urn:microsoft.com/office/officeart/2005/8/layout/list1"/>
    <dgm:cxn modelId="{D7EB6103-B414-4F33-8BEA-CA8930E86E47}" srcId="{36D25577-42BC-483B-90AB-948C3BE78005}" destId="{846AA5D6-DF90-4BAF-9F69-EE57AB5F5CB9}" srcOrd="5" destOrd="0" parTransId="{C304DA2D-A43C-4482-8CB0-9F73ACF4C2D0}" sibTransId="{9205FCC4-B118-4B31-A244-4302A388D578}"/>
    <dgm:cxn modelId="{DAFF52A6-57EF-4CD3-83DE-ADD886B64D5E}" type="presOf" srcId="{36D25577-42BC-483B-90AB-948C3BE78005}" destId="{0D06CCD6-BE5E-485E-A415-A8F6D5B4DCAF}" srcOrd="0" destOrd="0" presId="urn:microsoft.com/office/officeart/2005/8/layout/list1"/>
    <dgm:cxn modelId="{7918B112-FFF7-4242-A520-7F6554868BD0}" type="presOf" srcId="{DF4BF539-E98F-4690-B91E-99B22BB3CC2D}" destId="{EC4513D9-4519-4B4F-8458-523E5BFCC430}" srcOrd="1" destOrd="0" presId="urn:microsoft.com/office/officeart/2005/8/layout/list1"/>
    <dgm:cxn modelId="{20A4D4F5-1CB1-4B49-8B26-6B22A2C8C32C}" srcId="{36D25577-42BC-483B-90AB-948C3BE78005}" destId="{DF4BF539-E98F-4690-B91E-99B22BB3CC2D}" srcOrd="1" destOrd="0" parTransId="{211F63B4-1F93-4D92-8326-FD984DB788DF}" sibTransId="{3C88D8D5-0F09-4910-8DB5-74457DF4143D}"/>
    <dgm:cxn modelId="{82C31C10-C499-46B3-8291-9C60C8A38AEB}" type="presOf" srcId="{395B525E-5850-4798-8AE2-E3A36C87FC7A}" destId="{C3D777FA-1EA8-44D0-8DEB-C0A700281576}" srcOrd="1" destOrd="0" presId="urn:microsoft.com/office/officeart/2005/8/layout/list1"/>
    <dgm:cxn modelId="{ED695266-B01F-48AF-AEE4-C1F843A84B55}" type="presOf" srcId="{638E129F-0E8D-4B4E-A337-F71FD38FCC6F}" destId="{05B21A8C-B70C-485A-A6A8-732F622D33B5}" srcOrd="0" destOrd="0" presId="urn:microsoft.com/office/officeart/2005/8/layout/list1"/>
    <dgm:cxn modelId="{FE5A4A3E-0C5A-4732-9249-472DA506361A}" type="presOf" srcId="{846AA5D6-DF90-4BAF-9F69-EE57AB5F5CB9}" destId="{7B7B4693-F501-402C-9CED-FC95158EB73B}" srcOrd="1" destOrd="0" presId="urn:microsoft.com/office/officeart/2005/8/layout/list1"/>
    <dgm:cxn modelId="{2180A65C-9A23-4413-9134-B2FD33E70BB8}" type="presParOf" srcId="{0D06CCD6-BE5E-485E-A415-A8F6D5B4DCAF}" destId="{A2EF8939-F274-44EC-9DCC-1C59217EB2AD}" srcOrd="0" destOrd="0" presId="urn:microsoft.com/office/officeart/2005/8/layout/list1"/>
    <dgm:cxn modelId="{A2AAE1DB-8857-400F-8D06-96CE821ECAD2}" type="presParOf" srcId="{A2EF8939-F274-44EC-9DCC-1C59217EB2AD}" destId="{49B3BE8B-1A2D-40E6-8CF3-FE884A5D862A}" srcOrd="0" destOrd="0" presId="urn:microsoft.com/office/officeart/2005/8/layout/list1"/>
    <dgm:cxn modelId="{676FA928-50C4-4A4E-878D-10B689CC018C}" type="presParOf" srcId="{A2EF8939-F274-44EC-9DCC-1C59217EB2AD}" destId="{F0B48769-1539-4A92-B256-FEDD2FF16A60}" srcOrd="1" destOrd="0" presId="urn:microsoft.com/office/officeart/2005/8/layout/list1"/>
    <dgm:cxn modelId="{EE509470-EB7E-425E-BAFA-28C545204228}" type="presParOf" srcId="{0D06CCD6-BE5E-485E-A415-A8F6D5B4DCAF}" destId="{07ABE038-5BBE-437E-9E42-2B076482FCC6}" srcOrd="1" destOrd="0" presId="urn:microsoft.com/office/officeart/2005/8/layout/list1"/>
    <dgm:cxn modelId="{6E0A3EE4-C7F8-4271-AAA2-F0FC637EFF9F}" type="presParOf" srcId="{0D06CCD6-BE5E-485E-A415-A8F6D5B4DCAF}" destId="{738ADF68-F86F-4C6E-88FF-52D8593A77C4}" srcOrd="2" destOrd="0" presId="urn:microsoft.com/office/officeart/2005/8/layout/list1"/>
    <dgm:cxn modelId="{79B0EBE0-E297-484E-823F-F3BD27B57BC8}" type="presParOf" srcId="{0D06CCD6-BE5E-485E-A415-A8F6D5B4DCAF}" destId="{7AB61081-19BF-4ABE-82B5-B6C4D548AFAE}" srcOrd="3" destOrd="0" presId="urn:microsoft.com/office/officeart/2005/8/layout/list1"/>
    <dgm:cxn modelId="{8488D2EE-6DDD-4C78-B718-A063EA4C0B14}" type="presParOf" srcId="{0D06CCD6-BE5E-485E-A415-A8F6D5B4DCAF}" destId="{5D432E3F-70E2-49CD-BDB2-4A9235B9D757}" srcOrd="4" destOrd="0" presId="urn:microsoft.com/office/officeart/2005/8/layout/list1"/>
    <dgm:cxn modelId="{D40CAC71-BF80-4CB3-8365-5C0260211EC4}" type="presParOf" srcId="{5D432E3F-70E2-49CD-BDB2-4A9235B9D757}" destId="{7565DDBB-FC3B-4A5E-BC81-B6625D2BF0A6}" srcOrd="0" destOrd="0" presId="urn:microsoft.com/office/officeart/2005/8/layout/list1"/>
    <dgm:cxn modelId="{3EEB968A-8801-4250-8149-F150E462B7DC}" type="presParOf" srcId="{5D432E3F-70E2-49CD-BDB2-4A9235B9D757}" destId="{EC4513D9-4519-4B4F-8458-523E5BFCC430}" srcOrd="1" destOrd="0" presId="urn:microsoft.com/office/officeart/2005/8/layout/list1"/>
    <dgm:cxn modelId="{38044A96-4512-429A-A2DC-270E0B75CCEF}" type="presParOf" srcId="{0D06CCD6-BE5E-485E-A415-A8F6D5B4DCAF}" destId="{1904838A-3470-46D6-970A-CE67BAC7BA90}" srcOrd="5" destOrd="0" presId="urn:microsoft.com/office/officeart/2005/8/layout/list1"/>
    <dgm:cxn modelId="{114E10EF-82EF-45DE-984D-9FCEC72E5490}" type="presParOf" srcId="{0D06CCD6-BE5E-485E-A415-A8F6D5B4DCAF}" destId="{9930C12C-BF28-432E-8C10-362A4608FD10}" srcOrd="6" destOrd="0" presId="urn:microsoft.com/office/officeart/2005/8/layout/list1"/>
    <dgm:cxn modelId="{851C9EB6-F89E-4461-99E1-731573AA242A}" type="presParOf" srcId="{0D06CCD6-BE5E-485E-A415-A8F6D5B4DCAF}" destId="{D8CEDDB2-7250-4DA1-A638-80880D827B0A}" srcOrd="7" destOrd="0" presId="urn:microsoft.com/office/officeart/2005/8/layout/list1"/>
    <dgm:cxn modelId="{E55BD68D-08B2-4065-B6D7-2F0038C8C957}" type="presParOf" srcId="{0D06CCD6-BE5E-485E-A415-A8F6D5B4DCAF}" destId="{2FD8360C-B718-44BD-AD7D-53219615D6E0}" srcOrd="8" destOrd="0" presId="urn:microsoft.com/office/officeart/2005/8/layout/list1"/>
    <dgm:cxn modelId="{5E6EA39A-2933-4EC8-A744-F5B43188B886}" type="presParOf" srcId="{2FD8360C-B718-44BD-AD7D-53219615D6E0}" destId="{246B589C-829B-4045-A8D0-60B0A025349F}" srcOrd="0" destOrd="0" presId="urn:microsoft.com/office/officeart/2005/8/layout/list1"/>
    <dgm:cxn modelId="{20DB939A-0E9E-49FD-9E1F-A51E0C1FE2DA}" type="presParOf" srcId="{2FD8360C-B718-44BD-AD7D-53219615D6E0}" destId="{C3D777FA-1EA8-44D0-8DEB-C0A700281576}" srcOrd="1" destOrd="0" presId="urn:microsoft.com/office/officeart/2005/8/layout/list1"/>
    <dgm:cxn modelId="{0A0B9EFE-9C08-4F4B-AB79-0C56E1241595}" type="presParOf" srcId="{0D06CCD6-BE5E-485E-A415-A8F6D5B4DCAF}" destId="{4F1A2E3E-80E8-4A51-9E87-4ACE12A84FA3}" srcOrd="9" destOrd="0" presId="urn:microsoft.com/office/officeart/2005/8/layout/list1"/>
    <dgm:cxn modelId="{B0418EA4-4DDB-438B-AE36-4CE4AF95BDB5}" type="presParOf" srcId="{0D06CCD6-BE5E-485E-A415-A8F6D5B4DCAF}" destId="{26E43966-1D45-480E-A7CA-406B8C5AC02A}" srcOrd="10" destOrd="0" presId="urn:microsoft.com/office/officeart/2005/8/layout/list1"/>
    <dgm:cxn modelId="{82E4AEEF-8C5D-43D4-99E7-1FA8225C5A5A}" type="presParOf" srcId="{0D06CCD6-BE5E-485E-A415-A8F6D5B4DCAF}" destId="{E5729580-1796-4D30-A787-5D03070F16BA}" srcOrd="11" destOrd="0" presId="urn:microsoft.com/office/officeart/2005/8/layout/list1"/>
    <dgm:cxn modelId="{C01EDCAF-1A54-4D32-8032-2845949AE3D6}" type="presParOf" srcId="{0D06CCD6-BE5E-485E-A415-A8F6D5B4DCAF}" destId="{85A0CABD-1116-428E-9DE8-154E7D88FC4F}" srcOrd="12" destOrd="0" presId="urn:microsoft.com/office/officeart/2005/8/layout/list1"/>
    <dgm:cxn modelId="{1FC0B63F-B5C6-48C8-9B86-3635E3F975DA}" type="presParOf" srcId="{85A0CABD-1116-428E-9DE8-154E7D88FC4F}" destId="{9F8E6834-F67B-4A67-A0CD-DAD5EE4174C9}" srcOrd="0" destOrd="0" presId="urn:microsoft.com/office/officeart/2005/8/layout/list1"/>
    <dgm:cxn modelId="{B89708C2-EEC8-465B-8178-B5CC03C2A69A}" type="presParOf" srcId="{85A0CABD-1116-428E-9DE8-154E7D88FC4F}" destId="{A915A94C-30FC-437B-91AD-05547713D3AE}" srcOrd="1" destOrd="0" presId="urn:microsoft.com/office/officeart/2005/8/layout/list1"/>
    <dgm:cxn modelId="{7CBDBBF9-EE5D-45CE-BFDE-0C702C81771B}" type="presParOf" srcId="{0D06CCD6-BE5E-485E-A415-A8F6D5B4DCAF}" destId="{9915C944-EA17-47B9-8203-A6D336FC3F2A}" srcOrd="13" destOrd="0" presId="urn:microsoft.com/office/officeart/2005/8/layout/list1"/>
    <dgm:cxn modelId="{841DDB2F-7C0E-480A-B7FF-5DEC689878BA}" type="presParOf" srcId="{0D06CCD6-BE5E-485E-A415-A8F6D5B4DCAF}" destId="{C350EC05-57F3-4FA9-9FF8-B660A9634E90}" srcOrd="14" destOrd="0" presId="urn:microsoft.com/office/officeart/2005/8/layout/list1"/>
    <dgm:cxn modelId="{E67192BD-1BB8-487D-B8EF-1BC6707091DF}" type="presParOf" srcId="{0D06CCD6-BE5E-485E-A415-A8F6D5B4DCAF}" destId="{DB0A8BA8-DABD-4DBD-A73C-F69873138E1A}" srcOrd="15" destOrd="0" presId="urn:microsoft.com/office/officeart/2005/8/layout/list1"/>
    <dgm:cxn modelId="{7E365E82-876F-4660-BAEA-87AF0DCC214F}" type="presParOf" srcId="{0D06CCD6-BE5E-485E-A415-A8F6D5B4DCAF}" destId="{91D19518-3F91-48DC-8FB8-17D7FDBD83E4}" srcOrd="16" destOrd="0" presId="urn:microsoft.com/office/officeart/2005/8/layout/list1"/>
    <dgm:cxn modelId="{269EB5BB-11E3-4866-BA61-91469E14BA23}" type="presParOf" srcId="{91D19518-3F91-48DC-8FB8-17D7FDBD83E4}" destId="{05B21A8C-B70C-485A-A6A8-732F622D33B5}" srcOrd="0" destOrd="0" presId="urn:microsoft.com/office/officeart/2005/8/layout/list1"/>
    <dgm:cxn modelId="{52C1541C-A7CD-4C63-89FC-0F4CA4FFEE87}" type="presParOf" srcId="{91D19518-3F91-48DC-8FB8-17D7FDBD83E4}" destId="{5A0E5DE6-D650-452C-858C-539B9E07741B}" srcOrd="1" destOrd="0" presId="urn:microsoft.com/office/officeart/2005/8/layout/list1"/>
    <dgm:cxn modelId="{64589BA5-0401-4A57-9A7C-5C60EC19AD3F}" type="presParOf" srcId="{0D06CCD6-BE5E-485E-A415-A8F6D5B4DCAF}" destId="{AB03CF20-F76B-4772-8DED-0C800B0D699E}" srcOrd="17" destOrd="0" presId="urn:microsoft.com/office/officeart/2005/8/layout/list1"/>
    <dgm:cxn modelId="{BFEC1115-AB9F-4C1B-92D2-1259913BB184}" type="presParOf" srcId="{0D06CCD6-BE5E-485E-A415-A8F6D5B4DCAF}" destId="{965DFB83-2110-462D-9298-73CFD03BE6C8}" srcOrd="18" destOrd="0" presId="urn:microsoft.com/office/officeart/2005/8/layout/list1"/>
    <dgm:cxn modelId="{14E22BB9-642D-404F-A256-AD7845672E00}" type="presParOf" srcId="{0D06CCD6-BE5E-485E-A415-A8F6D5B4DCAF}" destId="{B76DCE4C-2835-4CA8-AECB-8E1ED2DB7043}" srcOrd="19" destOrd="0" presId="urn:microsoft.com/office/officeart/2005/8/layout/list1"/>
    <dgm:cxn modelId="{313586AF-5801-4BB5-BAE4-241CD48BF43E}" type="presParOf" srcId="{0D06CCD6-BE5E-485E-A415-A8F6D5B4DCAF}" destId="{892EA249-CDCC-430E-9AB9-667C90BF61DB}" srcOrd="20" destOrd="0" presId="urn:microsoft.com/office/officeart/2005/8/layout/list1"/>
    <dgm:cxn modelId="{ADD321BC-85A1-4484-B6E7-7F6F9C3EBC3F}" type="presParOf" srcId="{892EA249-CDCC-430E-9AB9-667C90BF61DB}" destId="{6DDA4661-971A-4475-965A-C1A75233982C}" srcOrd="0" destOrd="0" presId="urn:microsoft.com/office/officeart/2005/8/layout/list1"/>
    <dgm:cxn modelId="{5F18284B-4F40-4325-8EFF-68F1693AE76E}" type="presParOf" srcId="{892EA249-CDCC-430E-9AB9-667C90BF61DB}" destId="{7B7B4693-F501-402C-9CED-FC95158EB73B}" srcOrd="1" destOrd="0" presId="urn:microsoft.com/office/officeart/2005/8/layout/list1"/>
    <dgm:cxn modelId="{DD9F93E8-0CFB-4E0E-8063-BB4B726B0993}" type="presParOf" srcId="{0D06CCD6-BE5E-485E-A415-A8F6D5B4DCAF}" destId="{58CCACE2-EA61-4F8D-8A36-4F2BB0E2D6B6}" srcOrd="21" destOrd="0" presId="urn:microsoft.com/office/officeart/2005/8/layout/list1"/>
    <dgm:cxn modelId="{1AD1C4FE-45E8-4DDE-B615-85D92EF78304}" type="presParOf" srcId="{0D06CCD6-BE5E-485E-A415-A8F6D5B4DCAF}" destId="{E78A9BA5-7D32-4A5B-AD52-5BAA4465260A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D25577-42BC-483B-90AB-948C3BE7800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8D20C7-18C2-48D8-B371-9F95CA1BBA3C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Поступай так, чтобы сделать больше добра людям.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D6628E-E796-466F-969C-7CE32FD3B50F}" type="parTrans" cxnId="{EA93639A-3B90-41DA-A5CC-68231749C6BE}">
      <dgm:prSet/>
      <dgm:spPr/>
      <dgm:t>
        <a:bodyPr/>
        <a:lstStyle/>
        <a:p>
          <a:endParaRPr lang="ru-RU"/>
        </a:p>
      </dgm:t>
    </dgm:pt>
    <dgm:pt modelId="{0CB599D4-0509-41E7-82B3-CCDF6D2424CC}" type="sibTrans" cxnId="{EA93639A-3B90-41DA-A5CC-68231749C6BE}">
      <dgm:prSet/>
      <dgm:spPr/>
      <dgm:t>
        <a:bodyPr/>
        <a:lstStyle/>
        <a:p>
          <a:endParaRPr lang="ru-RU"/>
        </a:p>
      </dgm:t>
    </dgm:pt>
    <dgm:pt modelId="{8E388B58-F809-4AB1-A505-12EA8B012057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Отправить всем друзьям и близким пожелание доброго утра.</a:t>
          </a:r>
        </a:p>
      </dgm:t>
    </dgm:pt>
    <dgm:pt modelId="{58CDB23F-9376-4CD6-B478-7BA58BDB7EF5}" type="parTrans" cxnId="{E237E962-FCB5-48A7-8033-44CCA01F76B7}">
      <dgm:prSet/>
      <dgm:spPr/>
      <dgm:t>
        <a:bodyPr/>
        <a:lstStyle/>
        <a:p>
          <a:endParaRPr lang="ru-RU"/>
        </a:p>
      </dgm:t>
    </dgm:pt>
    <dgm:pt modelId="{851C663A-373D-4BE6-8C21-33E8B08015EA}" type="sibTrans" cxnId="{E237E962-FCB5-48A7-8033-44CCA01F76B7}">
      <dgm:prSet/>
      <dgm:spPr/>
      <dgm:t>
        <a:bodyPr/>
        <a:lstStyle/>
        <a:p>
          <a:endParaRPr lang="ru-RU"/>
        </a:p>
      </dgm:t>
    </dgm:pt>
    <dgm:pt modelId="{7B03BF76-DFE7-41F0-9634-B7D0BD3070E3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делай добра напоказ. </a:t>
          </a:r>
        </a:p>
      </dgm:t>
    </dgm:pt>
    <dgm:pt modelId="{18544644-DF05-42EA-AE37-FCF73896637C}" type="parTrans" cxnId="{A8DCBCD3-DB56-4415-8029-E855837D00EE}">
      <dgm:prSet/>
      <dgm:spPr/>
      <dgm:t>
        <a:bodyPr/>
        <a:lstStyle/>
        <a:p>
          <a:endParaRPr lang="ru-RU"/>
        </a:p>
      </dgm:t>
    </dgm:pt>
    <dgm:pt modelId="{2BA304EB-A4EB-4F23-BEA0-8D4D479121D9}" type="sibTrans" cxnId="{A8DCBCD3-DB56-4415-8029-E855837D00EE}">
      <dgm:prSet/>
      <dgm:spPr/>
      <dgm:t>
        <a:bodyPr/>
        <a:lstStyle/>
        <a:p>
          <a:endParaRPr lang="ru-RU"/>
        </a:p>
      </dgm:t>
    </dgm:pt>
    <dgm:pt modelId="{8BEF6E96-6715-4F32-AA24-BC7A24BCE24A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Побеждай плохие привычки </a:t>
          </a:r>
        </a:p>
      </dgm:t>
    </dgm:pt>
    <dgm:pt modelId="{E7BCFE1B-4192-4FCE-BE69-AA1D68FF88ED}" type="parTrans" cxnId="{0F1B71D9-345C-4949-8E9D-DFCE0D6B9809}">
      <dgm:prSet/>
      <dgm:spPr/>
      <dgm:t>
        <a:bodyPr/>
        <a:lstStyle/>
        <a:p>
          <a:endParaRPr lang="ru-RU"/>
        </a:p>
      </dgm:t>
    </dgm:pt>
    <dgm:pt modelId="{376C2BB3-FFA9-45EB-82CB-26A1171B01F8}" type="sibTrans" cxnId="{0F1B71D9-345C-4949-8E9D-DFCE0D6B9809}">
      <dgm:prSet/>
      <dgm:spPr/>
      <dgm:t>
        <a:bodyPr/>
        <a:lstStyle/>
        <a:p>
          <a:endParaRPr lang="ru-RU"/>
        </a:p>
      </dgm:t>
    </dgm:pt>
    <dgm:pt modelId="{981C5DBD-9948-4262-9C1A-2CCDF80180CF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нарушай обещания. </a:t>
          </a:r>
        </a:p>
      </dgm:t>
    </dgm:pt>
    <dgm:pt modelId="{1D61EA5D-F2DB-4D52-AB62-E27FEABCD0CE}" type="parTrans" cxnId="{B0B4A579-962C-45DB-89A1-29D84EC780EA}">
      <dgm:prSet/>
      <dgm:spPr/>
      <dgm:t>
        <a:bodyPr/>
        <a:lstStyle/>
        <a:p>
          <a:endParaRPr lang="ru-RU"/>
        </a:p>
      </dgm:t>
    </dgm:pt>
    <dgm:pt modelId="{CDF6669F-2D8C-4D3A-8F45-D32B3A08EB1B}" type="sibTrans" cxnId="{B0B4A579-962C-45DB-89A1-29D84EC780EA}">
      <dgm:prSet/>
      <dgm:spPr/>
      <dgm:t>
        <a:bodyPr/>
        <a:lstStyle/>
        <a:p>
          <a:endParaRPr lang="ru-RU"/>
        </a:p>
      </dgm:t>
    </dgm:pt>
    <dgm:pt modelId="{0D06CCD6-BE5E-485E-A415-A8F6D5B4DCAF}" type="pres">
      <dgm:prSet presAssocID="{36D25577-42BC-483B-90AB-948C3BE7800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EF8939-F274-44EC-9DCC-1C59217EB2AD}" type="pres">
      <dgm:prSet presAssocID="{CC8D20C7-18C2-48D8-B371-9F95CA1BBA3C}" presName="parentLin" presStyleCnt="0"/>
      <dgm:spPr/>
    </dgm:pt>
    <dgm:pt modelId="{49B3BE8B-1A2D-40E6-8CF3-FE884A5D862A}" type="pres">
      <dgm:prSet presAssocID="{CC8D20C7-18C2-48D8-B371-9F95CA1BBA3C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0B48769-1539-4A92-B256-FEDD2FF16A60}" type="pres">
      <dgm:prSet presAssocID="{CC8D20C7-18C2-48D8-B371-9F95CA1BBA3C}" presName="parentText" presStyleLbl="node1" presStyleIdx="0" presStyleCnt="5" custScaleX="132070" custScaleY="1105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E038-5BBE-437E-9E42-2B076482FCC6}" type="pres">
      <dgm:prSet presAssocID="{CC8D20C7-18C2-48D8-B371-9F95CA1BBA3C}" presName="negativeSpace" presStyleCnt="0"/>
      <dgm:spPr/>
    </dgm:pt>
    <dgm:pt modelId="{738ADF68-F86F-4C6E-88FF-52D8593A77C4}" type="pres">
      <dgm:prSet presAssocID="{CC8D20C7-18C2-48D8-B371-9F95CA1BBA3C}" presName="childText" presStyleLbl="conFgAcc1" presStyleIdx="0" presStyleCnt="5">
        <dgm:presLayoutVars>
          <dgm:bulletEnabled val="1"/>
        </dgm:presLayoutVars>
      </dgm:prSet>
      <dgm:spPr/>
    </dgm:pt>
    <dgm:pt modelId="{7AB61081-19BF-4ABE-82B5-B6C4D548AFAE}" type="pres">
      <dgm:prSet presAssocID="{0CB599D4-0509-41E7-82B3-CCDF6D2424CC}" presName="spaceBetweenRectangles" presStyleCnt="0"/>
      <dgm:spPr/>
    </dgm:pt>
    <dgm:pt modelId="{EE5EF3A1-BA1C-4EAF-9527-A15C74083591}" type="pres">
      <dgm:prSet presAssocID="{8E388B58-F809-4AB1-A505-12EA8B012057}" presName="parentLin" presStyleCnt="0"/>
      <dgm:spPr/>
    </dgm:pt>
    <dgm:pt modelId="{0942D0CC-F1B4-4574-A13C-EA5B5D2D822F}" type="pres">
      <dgm:prSet presAssocID="{8E388B58-F809-4AB1-A505-12EA8B01205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2406EFE-E72D-4DC8-89A4-F88D94D1ECFD}" type="pres">
      <dgm:prSet presAssocID="{8E388B58-F809-4AB1-A505-12EA8B012057}" presName="parentText" presStyleLbl="node1" presStyleIdx="1" presStyleCnt="5" custScaleX="132935" custScaleY="1161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1712B-EABF-4F2D-9F84-F3B4037858AA}" type="pres">
      <dgm:prSet presAssocID="{8E388B58-F809-4AB1-A505-12EA8B012057}" presName="negativeSpace" presStyleCnt="0"/>
      <dgm:spPr/>
    </dgm:pt>
    <dgm:pt modelId="{53938347-0E44-4116-9550-F963598F3EE0}" type="pres">
      <dgm:prSet presAssocID="{8E388B58-F809-4AB1-A505-12EA8B012057}" presName="childText" presStyleLbl="conFgAcc1" presStyleIdx="1" presStyleCnt="5">
        <dgm:presLayoutVars>
          <dgm:bulletEnabled val="1"/>
        </dgm:presLayoutVars>
      </dgm:prSet>
      <dgm:spPr/>
    </dgm:pt>
    <dgm:pt modelId="{6753FDD6-345D-4459-A7FE-B879D8BFB475}" type="pres">
      <dgm:prSet presAssocID="{851C663A-373D-4BE6-8C21-33E8B08015EA}" presName="spaceBetweenRectangles" presStyleCnt="0"/>
      <dgm:spPr/>
    </dgm:pt>
    <dgm:pt modelId="{29FFF9E2-9364-43A1-8BAD-36ECCB6D062D}" type="pres">
      <dgm:prSet presAssocID="{7B03BF76-DFE7-41F0-9634-B7D0BD3070E3}" presName="parentLin" presStyleCnt="0"/>
      <dgm:spPr/>
    </dgm:pt>
    <dgm:pt modelId="{2083E6AE-555A-4C06-AA46-D16CB11395B3}" type="pres">
      <dgm:prSet presAssocID="{7B03BF76-DFE7-41F0-9634-B7D0BD3070E3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8E952D8E-5A2A-4E87-9864-615A1468A246}" type="pres">
      <dgm:prSet presAssocID="{7B03BF76-DFE7-41F0-9634-B7D0BD3070E3}" presName="parentText" presStyleLbl="node1" presStyleIdx="2" presStyleCnt="5" custScaleX="132935" custScaleY="561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03DFEA-5C5E-488F-8469-D1DFB41E27DD}" type="pres">
      <dgm:prSet presAssocID="{7B03BF76-DFE7-41F0-9634-B7D0BD3070E3}" presName="negativeSpace" presStyleCnt="0"/>
      <dgm:spPr/>
    </dgm:pt>
    <dgm:pt modelId="{FF448ADD-CE72-4712-98D1-A6EBA11E4AAC}" type="pres">
      <dgm:prSet presAssocID="{7B03BF76-DFE7-41F0-9634-B7D0BD3070E3}" presName="childText" presStyleLbl="conFgAcc1" presStyleIdx="2" presStyleCnt="5">
        <dgm:presLayoutVars>
          <dgm:bulletEnabled val="1"/>
        </dgm:presLayoutVars>
      </dgm:prSet>
      <dgm:spPr/>
    </dgm:pt>
    <dgm:pt modelId="{FFD47E32-7112-45A8-A48A-FF74DBAC8D5F}" type="pres">
      <dgm:prSet presAssocID="{2BA304EB-A4EB-4F23-BEA0-8D4D479121D9}" presName="spaceBetweenRectangles" presStyleCnt="0"/>
      <dgm:spPr/>
    </dgm:pt>
    <dgm:pt modelId="{C9DDE210-9E1A-4FAE-8026-CB740637671E}" type="pres">
      <dgm:prSet presAssocID="{8BEF6E96-6715-4F32-AA24-BC7A24BCE24A}" presName="parentLin" presStyleCnt="0"/>
      <dgm:spPr/>
    </dgm:pt>
    <dgm:pt modelId="{A6267D8E-83E2-4B44-ACCD-189BFEC5C631}" type="pres">
      <dgm:prSet presAssocID="{8BEF6E96-6715-4F32-AA24-BC7A24BCE24A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25210E93-531A-42F3-89E4-58F309B5C345}" type="pres">
      <dgm:prSet presAssocID="{8BEF6E96-6715-4F32-AA24-BC7A24BCE24A}" presName="parentText" presStyleLbl="node1" presStyleIdx="3" presStyleCnt="5" custScaleX="132935" custScaleY="561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0CD328-6913-476C-A1FA-002E77A38C34}" type="pres">
      <dgm:prSet presAssocID="{8BEF6E96-6715-4F32-AA24-BC7A24BCE24A}" presName="negativeSpace" presStyleCnt="0"/>
      <dgm:spPr/>
    </dgm:pt>
    <dgm:pt modelId="{C684CB6C-EA23-4FF2-A673-A701DF6AB31F}" type="pres">
      <dgm:prSet presAssocID="{8BEF6E96-6715-4F32-AA24-BC7A24BCE24A}" presName="childText" presStyleLbl="conFgAcc1" presStyleIdx="3" presStyleCnt="5">
        <dgm:presLayoutVars>
          <dgm:bulletEnabled val="1"/>
        </dgm:presLayoutVars>
      </dgm:prSet>
      <dgm:spPr/>
    </dgm:pt>
    <dgm:pt modelId="{CD89A82C-14D0-4CBB-9558-B71E5BCA3658}" type="pres">
      <dgm:prSet presAssocID="{376C2BB3-FFA9-45EB-82CB-26A1171B01F8}" presName="spaceBetweenRectangles" presStyleCnt="0"/>
      <dgm:spPr/>
    </dgm:pt>
    <dgm:pt modelId="{0720C351-8EC9-4721-941F-E74A7919D5BE}" type="pres">
      <dgm:prSet presAssocID="{981C5DBD-9948-4262-9C1A-2CCDF80180CF}" presName="parentLin" presStyleCnt="0"/>
      <dgm:spPr/>
    </dgm:pt>
    <dgm:pt modelId="{4611F055-952D-4859-A7A8-9BFA087908C3}" type="pres">
      <dgm:prSet presAssocID="{981C5DBD-9948-4262-9C1A-2CCDF80180CF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06546984-A352-4AB3-A633-121DBDE841A7}" type="pres">
      <dgm:prSet presAssocID="{981C5DBD-9948-4262-9C1A-2CCDF80180CF}" presName="parentText" presStyleLbl="node1" presStyleIdx="4" presStyleCnt="5" custScaleX="132935" custScaleY="561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26262E-CC2D-4C6A-9F52-BA92E58E18E0}" type="pres">
      <dgm:prSet presAssocID="{981C5DBD-9948-4262-9C1A-2CCDF80180CF}" presName="negativeSpace" presStyleCnt="0"/>
      <dgm:spPr/>
    </dgm:pt>
    <dgm:pt modelId="{2ADD377B-176E-453B-848B-4E8E432035A0}" type="pres">
      <dgm:prSet presAssocID="{981C5DBD-9948-4262-9C1A-2CCDF80180C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3BD08DE-0EC7-45FA-8E5C-2D7EFC5DE345}" type="presOf" srcId="{CC8D20C7-18C2-48D8-B371-9F95CA1BBA3C}" destId="{F0B48769-1539-4A92-B256-FEDD2FF16A60}" srcOrd="1" destOrd="0" presId="urn:microsoft.com/office/officeart/2005/8/layout/list1"/>
    <dgm:cxn modelId="{D27E986E-AAD0-41A8-BD87-639D9B1989C9}" type="presOf" srcId="{CC8D20C7-18C2-48D8-B371-9F95CA1BBA3C}" destId="{49B3BE8B-1A2D-40E6-8CF3-FE884A5D862A}" srcOrd="0" destOrd="0" presId="urn:microsoft.com/office/officeart/2005/8/layout/list1"/>
    <dgm:cxn modelId="{80EA41A7-CF27-4328-949B-BDE603C20C13}" type="presOf" srcId="{7B03BF76-DFE7-41F0-9634-B7D0BD3070E3}" destId="{8E952D8E-5A2A-4E87-9864-615A1468A246}" srcOrd="1" destOrd="0" presId="urn:microsoft.com/office/officeart/2005/8/layout/list1"/>
    <dgm:cxn modelId="{BAE6902E-F72A-473B-9514-CF6A558080D7}" type="presOf" srcId="{8E388B58-F809-4AB1-A505-12EA8B012057}" destId="{0942D0CC-F1B4-4574-A13C-EA5B5D2D822F}" srcOrd="0" destOrd="0" presId="urn:microsoft.com/office/officeart/2005/8/layout/list1"/>
    <dgm:cxn modelId="{EDC56AF5-7F01-4A3B-84AC-60F7033C0091}" type="presOf" srcId="{981C5DBD-9948-4262-9C1A-2CCDF80180CF}" destId="{06546984-A352-4AB3-A633-121DBDE841A7}" srcOrd="1" destOrd="0" presId="urn:microsoft.com/office/officeart/2005/8/layout/list1"/>
    <dgm:cxn modelId="{DC67A260-6A1D-445B-980B-EC701CF8EDD9}" type="presOf" srcId="{8BEF6E96-6715-4F32-AA24-BC7A24BCE24A}" destId="{25210E93-531A-42F3-89E4-58F309B5C345}" srcOrd="1" destOrd="0" presId="urn:microsoft.com/office/officeart/2005/8/layout/list1"/>
    <dgm:cxn modelId="{B2BA361B-BB68-40E0-9B38-BEDF46030A47}" type="presOf" srcId="{7B03BF76-DFE7-41F0-9634-B7D0BD3070E3}" destId="{2083E6AE-555A-4C06-AA46-D16CB11395B3}" srcOrd="0" destOrd="0" presId="urn:microsoft.com/office/officeart/2005/8/layout/list1"/>
    <dgm:cxn modelId="{C25E758F-AD31-4E93-9C0F-1C133EC14556}" type="presOf" srcId="{981C5DBD-9948-4262-9C1A-2CCDF80180CF}" destId="{4611F055-952D-4859-A7A8-9BFA087908C3}" srcOrd="0" destOrd="0" presId="urn:microsoft.com/office/officeart/2005/8/layout/list1"/>
    <dgm:cxn modelId="{A8DCBCD3-DB56-4415-8029-E855837D00EE}" srcId="{36D25577-42BC-483B-90AB-948C3BE78005}" destId="{7B03BF76-DFE7-41F0-9634-B7D0BD3070E3}" srcOrd="2" destOrd="0" parTransId="{18544644-DF05-42EA-AE37-FCF73896637C}" sibTransId="{2BA304EB-A4EB-4F23-BEA0-8D4D479121D9}"/>
    <dgm:cxn modelId="{39E923FB-812C-443F-8ECB-C0C79D9D2730}" type="presOf" srcId="{8BEF6E96-6715-4F32-AA24-BC7A24BCE24A}" destId="{A6267D8E-83E2-4B44-ACCD-189BFEC5C631}" srcOrd="0" destOrd="0" presId="urn:microsoft.com/office/officeart/2005/8/layout/list1"/>
    <dgm:cxn modelId="{EA93639A-3B90-41DA-A5CC-68231749C6BE}" srcId="{36D25577-42BC-483B-90AB-948C3BE78005}" destId="{CC8D20C7-18C2-48D8-B371-9F95CA1BBA3C}" srcOrd="0" destOrd="0" parTransId="{B8D6628E-E796-466F-969C-7CE32FD3B50F}" sibTransId="{0CB599D4-0509-41E7-82B3-CCDF6D2424CC}"/>
    <dgm:cxn modelId="{E237E962-FCB5-48A7-8033-44CCA01F76B7}" srcId="{36D25577-42BC-483B-90AB-948C3BE78005}" destId="{8E388B58-F809-4AB1-A505-12EA8B012057}" srcOrd="1" destOrd="0" parTransId="{58CDB23F-9376-4CD6-B478-7BA58BDB7EF5}" sibTransId="{851C663A-373D-4BE6-8C21-33E8B08015EA}"/>
    <dgm:cxn modelId="{645A6746-FBF1-4749-A0DF-220517E63901}" type="presOf" srcId="{8E388B58-F809-4AB1-A505-12EA8B012057}" destId="{B2406EFE-E72D-4DC8-89A4-F88D94D1ECFD}" srcOrd="1" destOrd="0" presId="urn:microsoft.com/office/officeart/2005/8/layout/list1"/>
    <dgm:cxn modelId="{B0B4A579-962C-45DB-89A1-29D84EC780EA}" srcId="{36D25577-42BC-483B-90AB-948C3BE78005}" destId="{981C5DBD-9948-4262-9C1A-2CCDF80180CF}" srcOrd="4" destOrd="0" parTransId="{1D61EA5D-F2DB-4D52-AB62-E27FEABCD0CE}" sibTransId="{CDF6669F-2D8C-4D3A-8F45-D32B3A08EB1B}"/>
    <dgm:cxn modelId="{DAFF52A6-57EF-4CD3-83DE-ADD886B64D5E}" type="presOf" srcId="{36D25577-42BC-483B-90AB-948C3BE78005}" destId="{0D06CCD6-BE5E-485E-A415-A8F6D5B4DCAF}" srcOrd="0" destOrd="0" presId="urn:microsoft.com/office/officeart/2005/8/layout/list1"/>
    <dgm:cxn modelId="{0F1B71D9-345C-4949-8E9D-DFCE0D6B9809}" srcId="{36D25577-42BC-483B-90AB-948C3BE78005}" destId="{8BEF6E96-6715-4F32-AA24-BC7A24BCE24A}" srcOrd="3" destOrd="0" parTransId="{E7BCFE1B-4192-4FCE-BE69-AA1D68FF88ED}" sibTransId="{376C2BB3-FFA9-45EB-82CB-26A1171B01F8}"/>
    <dgm:cxn modelId="{2180A65C-9A23-4413-9134-B2FD33E70BB8}" type="presParOf" srcId="{0D06CCD6-BE5E-485E-A415-A8F6D5B4DCAF}" destId="{A2EF8939-F274-44EC-9DCC-1C59217EB2AD}" srcOrd="0" destOrd="0" presId="urn:microsoft.com/office/officeart/2005/8/layout/list1"/>
    <dgm:cxn modelId="{A2AAE1DB-8857-400F-8D06-96CE821ECAD2}" type="presParOf" srcId="{A2EF8939-F274-44EC-9DCC-1C59217EB2AD}" destId="{49B3BE8B-1A2D-40E6-8CF3-FE884A5D862A}" srcOrd="0" destOrd="0" presId="urn:microsoft.com/office/officeart/2005/8/layout/list1"/>
    <dgm:cxn modelId="{676FA928-50C4-4A4E-878D-10B689CC018C}" type="presParOf" srcId="{A2EF8939-F274-44EC-9DCC-1C59217EB2AD}" destId="{F0B48769-1539-4A92-B256-FEDD2FF16A60}" srcOrd="1" destOrd="0" presId="urn:microsoft.com/office/officeart/2005/8/layout/list1"/>
    <dgm:cxn modelId="{EE509470-EB7E-425E-BAFA-28C545204228}" type="presParOf" srcId="{0D06CCD6-BE5E-485E-A415-A8F6D5B4DCAF}" destId="{07ABE038-5BBE-437E-9E42-2B076482FCC6}" srcOrd="1" destOrd="0" presId="urn:microsoft.com/office/officeart/2005/8/layout/list1"/>
    <dgm:cxn modelId="{6E0A3EE4-C7F8-4271-AAA2-F0FC637EFF9F}" type="presParOf" srcId="{0D06CCD6-BE5E-485E-A415-A8F6D5B4DCAF}" destId="{738ADF68-F86F-4C6E-88FF-52D8593A77C4}" srcOrd="2" destOrd="0" presId="urn:microsoft.com/office/officeart/2005/8/layout/list1"/>
    <dgm:cxn modelId="{79B0EBE0-E297-484E-823F-F3BD27B57BC8}" type="presParOf" srcId="{0D06CCD6-BE5E-485E-A415-A8F6D5B4DCAF}" destId="{7AB61081-19BF-4ABE-82B5-B6C4D548AFAE}" srcOrd="3" destOrd="0" presId="urn:microsoft.com/office/officeart/2005/8/layout/list1"/>
    <dgm:cxn modelId="{112460F0-E3CD-4C62-9842-BD6B02ED80A0}" type="presParOf" srcId="{0D06CCD6-BE5E-485E-A415-A8F6D5B4DCAF}" destId="{EE5EF3A1-BA1C-4EAF-9527-A15C74083591}" srcOrd="4" destOrd="0" presId="urn:microsoft.com/office/officeart/2005/8/layout/list1"/>
    <dgm:cxn modelId="{1F633E95-8DF9-414C-AB16-F36250A90C18}" type="presParOf" srcId="{EE5EF3A1-BA1C-4EAF-9527-A15C74083591}" destId="{0942D0CC-F1B4-4574-A13C-EA5B5D2D822F}" srcOrd="0" destOrd="0" presId="urn:microsoft.com/office/officeart/2005/8/layout/list1"/>
    <dgm:cxn modelId="{AD58BC91-0085-4D3D-B111-B9D1950BEC44}" type="presParOf" srcId="{EE5EF3A1-BA1C-4EAF-9527-A15C74083591}" destId="{B2406EFE-E72D-4DC8-89A4-F88D94D1ECFD}" srcOrd="1" destOrd="0" presId="urn:microsoft.com/office/officeart/2005/8/layout/list1"/>
    <dgm:cxn modelId="{6EAC3EEA-A57E-4FA1-BB60-F92695678AA9}" type="presParOf" srcId="{0D06CCD6-BE5E-485E-A415-A8F6D5B4DCAF}" destId="{F061712B-EABF-4F2D-9F84-F3B4037858AA}" srcOrd="5" destOrd="0" presId="urn:microsoft.com/office/officeart/2005/8/layout/list1"/>
    <dgm:cxn modelId="{74792F79-6F3A-4D7E-AF32-497BF25F4AD4}" type="presParOf" srcId="{0D06CCD6-BE5E-485E-A415-A8F6D5B4DCAF}" destId="{53938347-0E44-4116-9550-F963598F3EE0}" srcOrd="6" destOrd="0" presId="urn:microsoft.com/office/officeart/2005/8/layout/list1"/>
    <dgm:cxn modelId="{E9FE1051-A4BC-4E9F-AF67-DC9007FF6B0C}" type="presParOf" srcId="{0D06CCD6-BE5E-485E-A415-A8F6D5B4DCAF}" destId="{6753FDD6-345D-4459-A7FE-B879D8BFB475}" srcOrd="7" destOrd="0" presId="urn:microsoft.com/office/officeart/2005/8/layout/list1"/>
    <dgm:cxn modelId="{F05A89AF-CA3E-4497-991D-F5CF17C3C58A}" type="presParOf" srcId="{0D06CCD6-BE5E-485E-A415-A8F6D5B4DCAF}" destId="{29FFF9E2-9364-43A1-8BAD-36ECCB6D062D}" srcOrd="8" destOrd="0" presId="urn:microsoft.com/office/officeart/2005/8/layout/list1"/>
    <dgm:cxn modelId="{B567C806-1232-4E4B-9EC5-86C86F174352}" type="presParOf" srcId="{29FFF9E2-9364-43A1-8BAD-36ECCB6D062D}" destId="{2083E6AE-555A-4C06-AA46-D16CB11395B3}" srcOrd="0" destOrd="0" presId="urn:microsoft.com/office/officeart/2005/8/layout/list1"/>
    <dgm:cxn modelId="{8C03ED47-EB1F-4F67-A355-9A26B2433D1E}" type="presParOf" srcId="{29FFF9E2-9364-43A1-8BAD-36ECCB6D062D}" destId="{8E952D8E-5A2A-4E87-9864-615A1468A246}" srcOrd="1" destOrd="0" presId="urn:microsoft.com/office/officeart/2005/8/layout/list1"/>
    <dgm:cxn modelId="{6AB6EB63-24DF-483C-9C20-A40EFDD51EFB}" type="presParOf" srcId="{0D06CCD6-BE5E-485E-A415-A8F6D5B4DCAF}" destId="{3803DFEA-5C5E-488F-8469-D1DFB41E27DD}" srcOrd="9" destOrd="0" presId="urn:microsoft.com/office/officeart/2005/8/layout/list1"/>
    <dgm:cxn modelId="{CA0064E1-4880-41E0-9A59-4403A84C0272}" type="presParOf" srcId="{0D06CCD6-BE5E-485E-A415-A8F6D5B4DCAF}" destId="{FF448ADD-CE72-4712-98D1-A6EBA11E4AAC}" srcOrd="10" destOrd="0" presId="urn:microsoft.com/office/officeart/2005/8/layout/list1"/>
    <dgm:cxn modelId="{8F13AFCC-320D-451B-B492-209C113890A3}" type="presParOf" srcId="{0D06CCD6-BE5E-485E-A415-A8F6D5B4DCAF}" destId="{FFD47E32-7112-45A8-A48A-FF74DBAC8D5F}" srcOrd="11" destOrd="0" presId="urn:microsoft.com/office/officeart/2005/8/layout/list1"/>
    <dgm:cxn modelId="{7493414B-E73D-4506-B516-1D5C5F26513A}" type="presParOf" srcId="{0D06CCD6-BE5E-485E-A415-A8F6D5B4DCAF}" destId="{C9DDE210-9E1A-4FAE-8026-CB740637671E}" srcOrd="12" destOrd="0" presId="urn:microsoft.com/office/officeart/2005/8/layout/list1"/>
    <dgm:cxn modelId="{ADE6FA2E-31E6-49BF-9092-2C85D28867CB}" type="presParOf" srcId="{C9DDE210-9E1A-4FAE-8026-CB740637671E}" destId="{A6267D8E-83E2-4B44-ACCD-189BFEC5C631}" srcOrd="0" destOrd="0" presId="urn:microsoft.com/office/officeart/2005/8/layout/list1"/>
    <dgm:cxn modelId="{B7EEB543-DF9B-4224-8757-2F8D5FE141CE}" type="presParOf" srcId="{C9DDE210-9E1A-4FAE-8026-CB740637671E}" destId="{25210E93-531A-42F3-89E4-58F309B5C345}" srcOrd="1" destOrd="0" presId="urn:microsoft.com/office/officeart/2005/8/layout/list1"/>
    <dgm:cxn modelId="{B45F61CD-ED25-4B5F-8912-D36250303431}" type="presParOf" srcId="{0D06CCD6-BE5E-485E-A415-A8F6D5B4DCAF}" destId="{1E0CD328-6913-476C-A1FA-002E77A38C34}" srcOrd="13" destOrd="0" presId="urn:microsoft.com/office/officeart/2005/8/layout/list1"/>
    <dgm:cxn modelId="{0A70B15A-8D3D-46CB-9718-FB9692BA6B8E}" type="presParOf" srcId="{0D06CCD6-BE5E-485E-A415-A8F6D5B4DCAF}" destId="{C684CB6C-EA23-4FF2-A673-A701DF6AB31F}" srcOrd="14" destOrd="0" presId="urn:microsoft.com/office/officeart/2005/8/layout/list1"/>
    <dgm:cxn modelId="{8B669602-962E-4627-973F-1A47147B8BA7}" type="presParOf" srcId="{0D06CCD6-BE5E-485E-A415-A8F6D5B4DCAF}" destId="{CD89A82C-14D0-4CBB-9558-B71E5BCA3658}" srcOrd="15" destOrd="0" presId="urn:microsoft.com/office/officeart/2005/8/layout/list1"/>
    <dgm:cxn modelId="{58D4420C-DC45-40E9-B315-2B0BF225F40B}" type="presParOf" srcId="{0D06CCD6-BE5E-485E-A415-A8F6D5B4DCAF}" destId="{0720C351-8EC9-4721-941F-E74A7919D5BE}" srcOrd="16" destOrd="0" presId="urn:microsoft.com/office/officeart/2005/8/layout/list1"/>
    <dgm:cxn modelId="{7672B82D-AB7C-425A-A6CD-E73C0A91085F}" type="presParOf" srcId="{0720C351-8EC9-4721-941F-E74A7919D5BE}" destId="{4611F055-952D-4859-A7A8-9BFA087908C3}" srcOrd="0" destOrd="0" presId="urn:microsoft.com/office/officeart/2005/8/layout/list1"/>
    <dgm:cxn modelId="{51E149B2-6BE2-4C1C-B680-E28D932D8C92}" type="presParOf" srcId="{0720C351-8EC9-4721-941F-E74A7919D5BE}" destId="{06546984-A352-4AB3-A633-121DBDE841A7}" srcOrd="1" destOrd="0" presId="urn:microsoft.com/office/officeart/2005/8/layout/list1"/>
    <dgm:cxn modelId="{38FC9ED0-B22B-42E5-BA21-AF0001C57F9B}" type="presParOf" srcId="{0D06CCD6-BE5E-485E-A415-A8F6D5B4DCAF}" destId="{E026262E-CC2D-4C6A-9F52-BA92E58E18E0}" srcOrd="17" destOrd="0" presId="urn:microsoft.com/office/officeart/2005/8/layout/list1"/>
    <dgm:cxn modelId="{0AB5E3DA-4161-4F9A-9962-863074B285C6}" type="presParOf" srcId="{0D06CCD6-BE5E-485E-A415-A8F6D5B4DCAF}" destId="{2ADD377B-176E-453B-848B-4E8E432035A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D25577-42BC-483B-90AB-948C3BE7800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8D20C7-18C2-48D8-B371-9F95CA1BBA3C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 разрешения ничего не бери.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D6628E-E796-466F-969C-7CE32FD3B50F}" type="parTrans" cxnId="{EA93639A-3B90-41DA-A5CC-68231749C6BE}">
      <dgm:prSet/>
      <dgm:spPr/>
      <dgm:t>
        <a:bodyPr/>
        <a:lstStyle/>
        <a:p>
          <a:endParaRPr lang="ru-RU"/>
        </a:p>
      </dgm:t>
    </dgm:pt>
    <dgm:pt modelId="{0CB599D4-0509-41E7-82B3-CCDF6D2424CC}" type="sibTrans" cxnId="{EA93639A-3B90-41DA-A5CC-68231749C6BE}">
      <dgm:prSet/>
      <dgm:spPr/>
      <dgm:t>
        <a:bodyPr/>
        <a:lstStyle/>
        <a:p>
          <a:endParaRPr lang="ru-RU"/>
        </a:p>
      </dgm:t>
    </dgm:pt>
    <dgm:pt modelId="{542D43CE-1C0F-47CB-9D72-1941C378BBC3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Помогай нуждающемуся. </a:t>
          </a:r>
        </a:p>
      </dgm:t>
    </dgm:pt>
    <dgm:pt modelId="{8DD48E47-A2CA-49A6-9F37-BC62AFDB0B29}" type="parTrans" cxnId="{3206846A-159F-4EBC-8D5D-DDBF6721AC52}">
      <dgm:prSet/>
      <dgm:spPr/>
      <dgm:t>
        <a:bodyPr/>
        <a:lstStyle/>
        <a:p>
          <a:endParaRPr lang="ru-RU"/>
        </a:p>
      </dgm:t>
    </dgm:pt>
    <dgm:pt modelId="{B383C4B5-BCE7-4323-94B5-0878A7675F1B}" type="sibTrans" cxnId="{3206846A-159F-4EBC-8D5D-DDBF6721AC52}">
      <dgm:prSet/>
      <dgm:spPr/>
      <dgm:t>
        <a:bodyPr/>
        <a:lstStyle/>
        <a:p>
          <a:endParaRPr lang="ru-RU"/>
        </a:p>
      </dgm:t>
    </dgm:pt>
    <dgm:pt modelId="{198B1DE2-243D-4E3D-AA8B-B4743B2C2973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Примиряй ссорящихся. </a:t>
          </a:r>
        </a:p>
      </dgm:t>
    </dgm:pt>
    <dgm:pt modelId="{E1A7E3B1-9E39-42F0-AA44-9F3E88324BEF}" type="parTrans" cxnId="{37570E07-722C-4DC6-9C6F-7ABC82A194F2}">
      <dgm:prSet/>
      <dgm:spPr/>
      <dgm:t>
        <a:bodyPr/>
        <a:lstStyle/>
        <a:p>
          <a:endParaRPr lang="ru-RU"/>
        </a:p>
      </dgm:t>
    </dgm:pt>
    <dgm:pt modelId="{710AD56D-E48C-475E-B003-92A622B3A0A9}" type="sibTrans" cxnId="{37570E07-722C-4DC6-9C6F-7ABC82A194F2}">
      <dgm:prSet/>
      <dgm:spPr/>
      <dgm:t>
        <a:bodyPr/>
        <a:lstStyle/>
        <a:p>
          <a:endParaRPr lang="ru-RU"/>
        </a:p>
      </dgm:t>
    </dgm:pt>
    <dgm:pt modelId="{CF5A16AC-A5EE-42D9-9B78-126BE21D0660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Отвечай за свои поступки. </a:t>
          </a:r>
        </a:p>
      </dgm:t>
    </dgm:pt>
    <dgm:pt modelId="{07469082-ABD8-4A3A-B3CC-662E82BC9E56}" type="parTrans" cxnId="{74800BCA-BD01-45C3-809D-612FC044D826}">
      <dgm:prSet/>
      <dgm:spPr/>
      <dgm:t>
        <a:bodyPr/>
        <a:lstStyle/>
        <a:p>
          <a:endParaRPr lang="ru-RU"/>
        </a:p>
      </dgm:t>
    </dgm:pt>
    <dgm:pt modelId="{51DD9099-2530-4A26-B676-2E5F6B821476}" type="sibTrans" cxnId="{74800BCA-BD01-45C3-809D-612FC044D826}">
      <dgm:prSet/>
      <dgm:spPr/>
      <dgm:t>
        <a:bodyPr/>
        <a:lstStyle/>
        <a:p>
          <a:endParaRPr lang="ru-RU"/>
        </a:p>
      </dgm:t>
    </dgm:pt>
    <dgm:pt modelId="{86FA67F0-B236-442E-9C11-7126A58F9EBF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предавай друзей. </a:t>
          </a:r>
        </a:p>
      </dgm:t>
    </dgm:pt>
    <dgm:pt modelId="{97507369-E20C-432D-97F7-9DF87A1E2D43}" type="parTrans" cxnId="{F5A21AE4-95D3-402E-8796-4F084E8F31BD}">
      <dgm:prSet/>
      <dgm:spPr/>
      <dgm:t>
        <a:bodyPr/>
        <a:lstStyle/>
        <a:p>
          <a:endParaRPr lang="ru-RU"/>
        </a:p>
      </dgm:t>
    </dgm:pt>
    <dgm:pt modelId="{080BDD93-8279-43F4-8F97-2CC9ED946101}" type="sibTrans" cxnId="{F5A21AE4-95D3-402E-8796-4F084E8F31BD}">
      <dgm:prSet/>
      <dgm:spPr/>
      <dgm:t>
        <a:bodyPr/>
        <a:lstStyle/>
        <a:p>
          <a:endParaRPr lang="ru-RU"/>
        </a:p>
      </dgm:t>
    </dgm:pt>
    <dgm:pt modelId="{0D06CCD6-BE5E-485E-A415-A8F6D5B4DCAF}" type="pres">
      <dgm:prSet presAssocID="{36D25577-42BC-483B-90AB-948C3BE7800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EF8939-F274-44EC-9DCC-1C59217EB2AD}" type="pres">
      <dgm:prSet presAssocID="{CC8D20C7-18C2-48D8-B371-9F95CA1BBA3C}" presName="parentLin" presStyleCnt="0"/>
      <dgm:spPr/>
    </dgm:pt>
    <dgm:pt modelId="{49B3BE8B-1A2D-40E6-8CF3-FE884A5D862A}" type="pres">
      <dgm:prSet presAssocID="{CC8D20C7-18C2-48D8-B371-9F95CA1BBA3C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0B48769-1539-4A92-B256-FEDD2FF16A60}" type="pres">
      <dgm:prSet presAssocID="{CC8D20C7-18C2-48D8-B371-9F95CA1BBA3C}" presName="parentText" presStyleLbl="node1" presStyleIdx="0" presStyleCnt="5" custScaleX="132070" custScaleY="74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E038-5BBE-437E-9E42-2B076482FCC6}" type="pres">
      <dgm:prSet presAssocID="{CC8D20C7-18C2-48D8-B371-9F95CA1BBA3C}" presName="negativeSpace" presStyleCnt="0"/>
      <dgm:spPr/>
    </dgm:pt>
    <dgm:pt modelId="{738ADF68-F86F-4C6E-88FF-52D8593A77C4}" type="pres">
      <dgm:prSet presAssocID="{CC8D20C7-18C2-48D8-B371-9F95CA1BBA3C}" presName="childText" presStyleLbl="conFgAcc1" presStyleIdx="0" presStyleCnt="5">
        <dgm:presLayoutVars>
          <dgm:bulletEnabled val="1"/>
        </dgm:presLayoutVars>
      </dgm:prSet>
      <dgm:spPr/>
    </dgm:pt>
    <dgm:pt modelId="{7AB61081-19BF-4ABE-82B5-B6C4D548AFAE}" type="pres">
      <dgm:prSet presAssocID="{0CB599D4-0509-41E7-82B3-CCDF6D2424CC}" presName="spaceBetweenRectangles" presStyleCnt="0"/>
      <dgm:spPr/>
    </dgm:pt>
    <dgm:pt modelId="{8229A053-3C1E-4537-9CC4-5B253A694F2C}" type="pres">
      <dgm:prSet presAssocID="{542D43CE-1C0F-47CB-9D72-1941C378BBC3}" presName="parentLin" presStyleCnt="0"/>
      <dgm:spPr/>
    </dgm:pt>
    <dgm:pt modelId="{5E0E16BB-D63E-492D-A918-C3B2CBCEE769}" type="pres">
      <dgm:prSet presAssocID="{542D43CE-1C0F-47CB-9D72-1941C378BBC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9B73A716-4593-4B06-AF76-02365079E6BF}" type="pres">
      <dgm:prSet presAssocID="{542D43CE-1C0F-47CB-9D72-1941C378BBC3}" presName="parentText" presStyleLbl="node1" presStyleIdx="1" presStyleCnt="5" custScaleX="1308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A1D09B-0DF7-4151-9925-0EE76E77517F}" type="pres">
      <dgm:prSet presAssocID="{542D43CE-1C0F-47CB-9D72-1941C378BBC3}" presName="negativeSpace" presStyleCnt="0"/>
      <dgm:spPr/>
    </dgm:pt>
    <dgm:pt modelId="{2DC37F39-BD02-407C-BB6F-703C66902EAA}" type="pres">
      <dgm:prSet presAssocID="{542D43CE-1C0F-47CB-9D72-1941C378BBC3}" presName="childText" presStyleLbl="conFgAcc1" presStyleIdx="1" presStyleCnt="5">
        <dgm:presLayoutVars>
          <dgm:bulletEnabled val="1"/>
        </dgm:presLayoutVars>
      </dgm:prSet>
      <dgm:spPr/>
    </dgm:pt>
    <dgm:pt modelId="{89311A59-06CA-4FC4-A305-8357E9018549}" type="pres">
      <dgm:prSet presAssocID="{B383C4B5-BCE7-4323-94B5-0878A7675F1B}" presName="spaceBetweenRectangles" presStyleCnt="0"/>
      <dgm:spPr/>
    </dgm:pt>
    <dgm:pt modelId="{BA06ECA4-16A4-44F8-9872-A755460ED977}" type="pres">
      <dgm:prSet presAssocID="{198B1DE2-243D-4E3D-AA8B-B4743B2C2973}" presName="parentLin" presStyleCnt="0"/>
      <dgm:spPr/>
    </dgm:pt>
    <dgm:pt modelId="{F828AF8A-C66B-404C-B56A-F8731BF6CD12}" type="pres">
      <dgm:prSet presAssocID="{198B1DE2-243D-4E3D-AA8B-B4743B2C2973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86E80C2E-591D-49AE-BD33-7FCEE428B39E}" type="pres">
      <dgm:prSet presAssocID="{198B1DE2-243D-4E3D-AA8B-B4743B2C2973}" presName="parentText" presStyleLbl="node1" presStyleIdx="2" presStyleCnt="5" custScaleX="1308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78B167-0C97-45AB-A1E6-1B722B95C7EF}" type="pres">
      <dgm:prSet presAssocID="{198B1DE2-243D-4E3D-AA8B-B4743B2C2973}" presName="negativeSpace" presStyleCnt="0"/>
      <dgm:spPr/>
    </dgm:pt>
    <dgm:pt modelId="{1963DC0F-0CF3-491A-AFD1-60BFF321BB9E}" type="pres">
      <dgm:prSet presAssocID="{198B1DE2-243D-4E3D-AA8B-B4743B2C2973}" presName="childText" presStyleLbl="conFgAcc1" presStyleIdx="2" presStyleCnt="5">
        <dgm:presLayoutVars>
          <dgm:bulletEnabled val="1"/>
        </dgm:presLayoutVars>
      </dgm:prSet>
      <dgm:spPr/>
    </dgm:pt>
    <dgm:pt modelId="{535116FC-8430-4749-BC47-6A63F489FA09}" type="pres">
      <dgm:prSet presAssocID="{710AD56D-E48C-475E-B003-92A622B3A0A9}" presName="spaceBetweenRectangles" presStyleCnt="0"/>
      <dgm:spPr/>
    </dgm:pt>
    <dgm:pt modelId="{B94CD526-85C6-4B6F-8906-F202742CCDB1}" type="pres">
      <dgm:prSet presAssocID="{CF5A16AC-A5EE-42D9-9B78-126BE21D0660}" presName="parentLin" presStyleCnt="0"/>
      <dgm:spPr/>
    </dgm:pt>
    <dgm:pt modelId="{3217623D-6FD4-4BF0-BA5D-EBD729D035BA}" type="pres">
      <dgm:prSet presAssocID="{CF5A16AC-A5EE-42D9-9B78-126BE21D0660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95F61593-E2F2-4B65-8DFB-770C9E17A87F}" type="pres">
      <dgm:prSet presAssocID="{CF5A16AC-A5EE-42D9-9B78-126BE21D0660}" presName="parentText" presStyleLbl="node1" presStyleIdx="3" presStyleCnt="5" custScaleX="1308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FEAA8C-BAAD-4860-B01E-F414BFEAE6F4}" type="pres">
      <dgm:prSet presAssocID="{CF5A16AC-A5EE-42D9-9B78-126BE21D0660}" presName="negativeSpace" presStyleCnt="0"/>
      <dgm:spPr/>
    </dgm:pt>
    <dgm:pt modelId="{7EA9A34E-4FD3-411F-9CC3-152245EDF465}" type="pres">
      <dgm:prSet presAssocID="{CF5A16AC-A5EE-42D9-9B78-126BE21D0660}" presName="childText" presStyleLbl="conFgAcc1" presStyleIdx="3" presStyleCnt="5">
        <dgm:presLayoutVars>
          <dgm:bulletEnabled val="1"/>
        </dgm:presLayoutVars>
      </dgm:prSet>
      <dgm:spPr/>
    </dgm:pt>
    <dgm:pt modelId="{8F970F61-39A7-406C-BD56-0FBCE488C17B}" type="pres">
      <dgm:prSet presAssocID="{51DD9099-2530-4A26-B676-2E5F6B821476}" presName="spaceBetweenRectangles" presStyleCnt="0"/>
      <dgm:spPr/>
    </dgm:pt>
    <dgm:pt modelId="{12872568-69D2-41C5-B7FB-6E019E40B8AE}" type="pres">
      <dgm:prSet presAssocID="{86FA67F0-B236-442E-9C11-7126A58F9EBF}" presName="parentLin" presStyleCnt="0"/>
      <dgm:spPr/>
    </dgm:pt>
    <dgm:pt modelId="{F3824492-3834-4F7F-A440-566440FBBC60}" type="pres">
      <dgm:prSet presAssocID="{86FA67F0-B236-442E-9C11-7126A58F9EBF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342325CD-6668-440D-85AF-39602B7748CC}" type="pres">
      <dgm:prSet presAssocID="{86FA67F0-B236-442E-9C11-7126A58F9EBF}" presName="parentText" presStyleLbl="node1" presStyleIdx="4" presStyleCnt="5" custScaleX="1308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29329-F266-4C7E-AA46-658DB3062970}" type="pres">
      <dgm:prSet presAssocID="{86FA67F0-B236-442E-9C11-7126A58F9EBF}" presName="negativeSpace" presStyleCnt="0"/>
      <dgm:spPr/>
    </dgm:pt>
    <dgm:pt modelId="{EAF9F561-AEDB-4036-9CF2-E1186AFD7EF1}" type="pres">
      <dgm:prSet presAssocID="{86FA67F0-B236-442E-9C11-7126A58F9EB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04410D9-F94A-4DDA-8521-6D20447A9891}" type="presOf" srcId="{198B1DE2-243D-4E3D-AA8B-B4743B2C2973}" destId="{86E80C2E-591D-49AE-BD33-7FCEE428B39E}" srcOrd="1" destOrd="0" presId="urn:microsoft.com/office/officeart/2005/8/layout/list1"/>
    <dgm:cxn modelId="{13BD08DE-0EC7-45FA-8E5C-2D7EFC5DE345}" type="presOf" srcId="{CC8D20C7-18C2-48D8-B371-9F95CA1BBA3C}" destId="{F0B48769-1539-4A92-B256-FEDD2FF16A60}" srcOrd="1" destOrd="0" presId="urn:microsoft.com/office/officeart/2005/8/layout/list1"/>
    <dgm:cxn modelId="{850FB758-AE9B-48F7-968B-ED4BCF67B795}" type="presOf" srcId="{542D43CE-1C0F-47CB-9D72-1941C378BBC3}" destId="{9B73A716-4593-4B06-AF76-02365079E6BF}" srcOrd="1" destOrd="0" presId="urn:microsoft.com/office/officeart/2005/8/layout/list1"/>
    <dgm:cxn modelId="{D27E986E-AAD0-41A8-BD87-639D9B1989C9}" type="presOf" srcId="{CC8D20C7-18C2-48D8-B371-9F95CA1BBA3C}" destId="{49B3BE8B-1A2D-40E6-8CF3-FE884A5D862A}" srcOrd="0" destOrd="0" presId="urn:microsoft.com/office/officeart/2005/8/layout/list1"/>
    <dgm:cxn modelId="{E56DF7DB-FC50-4F38-AABE-2CC360606597}" type="presOf" srcId="{CF5A16AC-A5EE-42D9-9B78-126BE21D0660}" destId="{3217623D-6FD4-4BF0-BA5D-EBD729D035BA}" srcOrd="0" destOrd="0" presId="urn:microsoft.com/office/officeart/2005/8/layout/list1"/>
    <dgm:cxn modelId="{9BAD1A26-ADC4-4629-A113-0E88E4717089}" type="presOf" srcId="{CF5A16AC-A5EE-42D9-9B78-126BE21D0660}" destId="{95F61593-E2F2-4B65-8DFB-770C9E17A87F}" srcOrd="1" destOrd="0" presId="urn:microsoft.com/office/officeart/2005/8/layout/list1"/>
    <dgm:cxn modelId="{37570E07-722C-4DC6-9C6F-7ABC82A194F2}" srcId="{36D25577-42BC-483B-90AB-948C3BE78005}" destId="{198B1DE2-243D-4E3D-AA8B-B4743B2C2973}" srcOrd="2" destOrd="0" parTransId="{E1A7E3B1-9E39-42F0-AA44-9F3E88324BEF}" sibTransId="{710AD56D-E48C-475E-B003-92A622B3A0A9}"/>
    <dgm:cxn modelId="{F5A21AE4-95D3-402E-8796-4F084E8F31BD}" srcId="{36D25577-42BC-483B-90AB-948C3BE78005}" destId="{86FA67F0-B236-442E-9C11-7126A58F9EBF}" srcOrd="4" destOrd="0" parTransId="{97507369-E20C-432D-97F7-9DF87A1E2D43}" sibTransId="{080BDD93-8279-43F4-8F97-2CC9ED946101}"/>
    <dgm:cxn modelId="{7C53AB81-02F7-4562-AB33-F38F15CBE92E}" type="presOf" srcId="{542D43CE-1C0F-47CB-9D72-1941C378BBC3}" destId="{5E0E16BB-D63E-492D-A918-C3B2CBCEE769}" srcOrd="0" destOrd="0" presId="urn:microsoft.com/office/officeart/2005/8/layout/list1"/>
    <dgm:cxn modelId="{EA93639A-3B90-41DA-A5CC-68231749C6BE}" srcId="{36D25577-42BC-483B-90AB-948C3BE78005}" destId="{CC8D20C7-18C2-48D8-B371-9F95CA1BBA3C}" srcOrd="0" destOrd="0" parTransId="{B8D6628E-E796-466F-969C-7CE32FD3B50F}" sibTransId="{0CB599D4-0509-41E7-82B3-CCDF6D2424CC}"/>
    <dgm:cxn modelId="{82F33632-F98A-4FD0-9C14-3FB2FE1B1356}" type="presOf" srcId="{198B1DE2-243D-4E3D-AA8B-B4743B2C2973}" destId="{F828AF8A-C66B-404C-B56A-F8731BF6CD12}" srcOrd="0" destOrd="0" presId="urn:microsoft.com/office/officeart/2005/8/layout/list1"/>
    <dgm:cxn modelId="{DAFF52A6-57EF-4CD3-83DE-ADD886B64D5E}" type="presOf" srcId="{36D25577-42BC-483B-90AB-948C3BE78005}" destId="{0D06CCD6-BE5E-485E-A415-A8F6D5B4DCAF}" srcOrd="0" destOrd="0" presId="urn:microsoft.com/office/officeart/2005/8/layout/list1"/>
    <dgm:cxn modelId="{74800BCA-BD01-45C3-809D-612FC044D826}" srcId="{36D25577-42BC-483B-90AB-948C3BE78005}" destId="{CF5A16AC-A5EE-42D9-9B78-126BE21D0660}" srcOrd="3" destOrd="0" parTransId="{07469082-ABD8-4A3A-B3CC-662E82BC9E56}" sibTransId="{51DD9099-2530-4A26-B676-2E5F6B821476}"/>
    <dgm:cxn modelId="{D7D93C2E-54F3-4048-A413-0CA3321E687B}" type="presOf" srcId="{86FA67F0-B236-442E-9C11-7126A58F9EBF}" destId="{342325CD-6668-440D-85AF-39602B7748CC}" srcOrd="1" destOrd="0" presId="urn:microsoft.com/office/officeart/2005/8/layout/list1"/>
    <dgm:cxn modelId="{0D80A940-A812-4355-A488-B729F5EFA843}" type="presOf" srcId="{86FA67F0-B236-442E-9C11-7126A58F9EBF}" destId="{F3824492-3834-4F7F-A440-566440FBBC60}" srcOrd="0" destOrd="0" presId="urn:microsoft.com/office/officeart/2005/8/layout/list1"/>
    <dgm:cxn modelId="{3206846A-159F-4EBC-8D5D-DDBF6721AC52}" srcId="{36D25577-42BC-483B-90AB-948C3BE78005}" destId="{542D43CE-1C0F-47CB-9D72-1941C378BBC3}" srcOrd="1" destOrd="0" parTransId="{8DD48E47-A2CA-49A6-9F37-BC62AFDB0B29}" sibTransId="{B383C4B5-BCE7-4323-94B5-0878A7675F1B}"/>
    <dgm:cxn modelId="{2180A65C-9A23-4413-9134-B2FD33E70BB8}" type="presParOf" srcId="{0D06CCD6-BE5E-485E-A415-A8F6D5B4DCAF}" destId="{A2EF8939-F274-44EC-9DCC-1C59217EB2AD}" srcOrd="0" destOrd="0" presId="urn:microsoft.com/office/officeart/2005/8/layout/list1"/>
    <dgm:cxn modelId="{A2AAE1DB-8857-400F-8D06-96CE821ECAD2}" type="presParOf" srcId="{A2EF8939-F274-44EC-9DCC-1C59217EB2AD}" destId="{49B3BE8B-1A2D-40E6-8CF3-FE884A5D862A}" srcOrd="0" destOrd="0" presId="urn:microsoft.com/office/officeart/2005/8/layout/list1"/>
    <dgm:cxn modelId="{676FA928-50C4-4A4E-878D-10B689CC018C}" type="presParOf" srcId="{A2EF8939-F274-44EC-9DCC-1C59217EB2AD}" destId="{F0B48769-1539-4A92-B256-FEDD2FF16A60}" srcOrd="1" destOrd="0" presId="urn:microsoft.com/office/officeart/2005/8/layout/list1"/>
    <dgm:cxn modelId="{EE509470-EB7E-425E-BAFA-28C545204228}" type="presParOf" srcId="{0D06CCD6-BE5E-485E-A415-A8F6D5B4DCAF}" destId="{07ABE038-5BBE-437E-9E42-2B076482FCC6}" srcOrd="1" destOrd="0" presId="urn:microsoft.com/office/officeart/2005/8/layout/list1"/>
    <dgm:cxn modelId="{6E0A3EE4-C7F8-4271-AAA2-F0FC637EFF9F}" type="presParOf" srcId="{0D06CCD6-BE5E-485E-A415-A8F6D5B4DCAF}" destId="{738ADF68-F86F-4C6E-88FF-52D8593A77C4}" srcOrd="2" destOrd="0" presId="urn:microsoft.com/office/officeart/2005/8/layout/list1"/>
    <dgm:cxn modelId="{79B0EBE0-E297-484E-823F-F3BD27B57BC8}" type="presParOf" srcId="{0D06CCD6-BE5E-485E-A415-A8F6D5B4DCAF}" destId="{7AB61081-19BF-4ABE-82B5-B6C4D548AFAE}" srcOrd="3" destOrd="0" presId="urn:microsoft.com/office/officeart/2005/8/layout/list1"/>
    <dgm:cxn modelId="{F94CA85D-064B-44AD-B21A-4A8517F41640}" type="presParOf" srcId="{0D06CCD6-BE5E-485E-A415-A8F6D5B4DCAF}" destId="{8229A053-3C1E-4537-9CC4-5B253A694F2C}" srcOrd="4" destOrd="0" presId="urn:microsoft.com/office/officeart/2005/8/layout/list1"/>
    <dgm:cxn modelId="{E7944E1F-75C7-4CCA-8D06-A892DA7DB876}" type="presParOf" srcId="{8229A053-3C1E-4537-9CC4-5B253A694F2C}" destId="{5E0E16BB-D63E-492D-A918-C3B2CBCEE769}" srcOrd="0" destOrd="0" presId="urn:microsoft.com/office/officeart/2005/8/layout/list1"/>
    <dgm:cxn modelId="{97617862-5678-46C3-8994-BA510101240A}" type="presParOf" srcId="{8229A053-3C1E-4537-9CC4-5B253A694F2C}" destId="{9B73A716-4593-4B06-AF76-02365079E6BF}" srcOrd="1" destOrd="0" presId="urn:microsoft.com/office/officeart/2005/8/layout/list1"/>
    <dgm:cxn modelId="{C31FA4A9-0DC3-4F1A-8423-D9B2AB20DFF9}" type="presParOf" srcId="{0D06CCD6-BE5E-485E-A415-A8F6D5B4DCAF}" destId="{16A1D09B-0DF7-4151-9925-0EE76E77517F}" srcOrd="5" destOrd="0" presId="urn:microsoft.com/office/officeart/2005/8/layout/list1"/>
    <dgm:cxn modelId="{39717D7F-3959-4043-BF8A-C1C7E1F4B08A}" type="presParOf" srcId="{0D06CCD6-BE5E-485E-A415-A8F6D5B4DCAF}" destId="{2DC37F39-BD02-407C-BB6F-703C66902EAA}" srcOrd="6" destOrd="0" presId="urn:microsoft.com/office/officeart/2005/8/layout/list1"/>
    <dgm:cxn modelId="{8C7E32E6-5AFC-400D-A977-1C960710522A}" type="presParOf" srcId="{0D06CCD6-BE5E-485E-A415-A8F6D5B4DCAF}" destId="{89311A59-06CA-4FC4-A305-8357E9018549}" srcOrd="7" destOrd="0" presId="urn:microsoft.com/office/officeart/2005/8/layout/list1"/>
    <dgm:cxn modelId="{34CF740D-23F2-43BB-B598-13D2602E9F75}" type="presParOf" srcId="{0D06CCD6-BE5E-485E-A415-A8F6D5B4DCAF}" destId="{BA06ECA4-16A4-44F8-9872-A755460ED977}" srcOrd="8" destOrd="0" presId="urn:microsoft.com/office/officeart/2005/8/layout/list1"/>
    <dgm:cxn modelId="{F87A178D-EACA-446F-A8C1-9DBD4CC32633}" type="presParOf" srcId="{BA06ECA4-16A4-44F8-9872-A755460ED977}" destId="{F828AF8A-C66B-404C-B56A-F8731BF6CD12}" srcOrd="0" destOrd="0" presId="urn:microsoft.com/office/officeart/2005/8/layout/list1"/>
    <dgm:cxn modelId="{1A43049B-E07D-4B3B-8BA0-B86DE224CE02}" type="presParOf" srcId="{BA06ECA4-16A4-44F8-9872-A755460ED977}" destId="{86E80C2E-591D-49AE-BD33-7FCEE428B39E}" srcOrd="1" destOrd="0" presId="urn:microsoft.com/office/officeart/2005/8/layout/list1"/>
    <dgm:cxn modelId="{EC81FF1A-0E3A-4063-BCC2-199DB38A48AD}" type="presParOf" srcId="{0D06CCD6-BE5E-485E-A415-A8F6D5B4DCAF}" destId="{6E78B167-0C97-45AB-A1E6-1B722B95C7EF}" srcOrd="9" destOrd="0" presId="urn:microsoft.com/office/officeart/2005/8/layout/list1"/>
    <dgm:cxn modelId="{4DC89A01-0D21-442B-BBBE-2AF8C2EA7D99}" type="presParOf" srcId="{0D06CCD6-BE5E-485E-A415-A8F6D5B4DCAF}" destId="{1963DC0F-0CF3-491A-AFD1-60BFF321BB9E}" srcOrd="10" destOrd="0" presId="urn:microsoft.com/office/officeart/2005/8/layout/list1"/>
    <dgm:cxn modelId="{3CA36538-795C-4D30-B817-921DF4DFAA5B}" type="presParOf" srcId="{0D06CCD6-BE5E-485E-A415-A8F6D5B4DCAF}" destId="{535116FC-8430-4749-BC47-6A63F489FA09}" srcOrd="11" destOrd="0" presId="urn:microsoft.com/office/officeart/2005/8/layout/list1"/>
    <dgm:cxn modelId="{24702B71-3311-4D02-BB52-CA27F45FD699}" type="presParOf" srcId="{0D06CCD6-BE5E-485E-A415-A8F6D5B4DCAF}" destId="{B94CD526-85C6-4B6F-8906-F202742CCDB1}" srcOrd="12" destOrd="0" presId="urn:microsoft.com/office/officeart/2005/8/layout/list1"/>
    <dgm:cxn modelId="{261EC367-3310-480E-A68C-90DA76D03C13}" type="presParOf" srcId="{B94CD526-85C6-4B6F-8906-F202742CCDB1}" destId="{3217623D-6FD4-4BF0-BA5D-EBD729D035BA}" srcOrd="0" destOrd="0" presId="urn:microsoft.com/office/officeart/2005/8/layout/list1"/>
    <dgm:cxn modelId="{DB03B8B7-CF6B-4B99-8C93-99E7536C33C8}" type="presParOf" srcId="{B94CD526-85C6-4B6F-8906-F202742CCDB1}" destId="{95F61593-E2F2-4B65-8DFB-770C9E17A87F}" srcOrd="1" destOrd="0" presId="urn:microsoft.com/office/officeart/2005/8/layout/list1"/>
    <dgm:cxn modelId="{D9592BB4-783D-4D9A-AA60-B533D69A4B94}" type="presParOf" srcId="{0D06CCD6-BE5E-485E-A415-A8F6D5B4DCAF}" destId="{19FEAA8C-BAAD-4860-B01E-F414BFEAE6F4}" srcOrd="13" destOrd="0" presId="urn:microsoft.com/office/officeart/2005/8/layout/list1"/>
    <dgm:cxn modelId="{9AF100C1-F976-4CBE-9318-CB4809D78756}" type="presParOf" srcId="{0D06CCD6-BE5E-485E-A415-A8F6D5B4DCAF}" destId="{7EA9A34E-4FD3-411F-9CC3-152245EDF465}" srcOrd="14" destOrd="0" presId="urn:microsoft.com/office/officeart/2005/8/layout/list1"/>
    <dgm:cxn modelId="{0A14FA61-8C1E-4965-9026-5D980638EFC2}" type="presParOf" srcId="{0D06CCD6-BE5E-485E-A415-A8F6D5B4DCAF}" destId="{8F970F61-39A7-406C-BD56-0FBCE488C17B}" srcOrd="15" destOrd="0" presId="urn:microsoft.com/office/officeart/2005/8/layout/list1"/>
    <dgm:cxn modelId="{46B346F1-6FA7-4D64-8904-5308DFA9C27F}" type="presParOf" srcId="{0D06CCD6-BE5E-485E-A415-A8F6D5B4DCAF}" destId="{12872568-69D2-41C5-B7FB-6E019E40B8AE}" srcOrd="16" destOrd="0" presId="urn:microsoft.com/office/officeart/2005/8/layout/list1"/>
    <dgm:cxn modelId="{D70FF150-CB59-41C3-98A9-66369A2415CF}" type="presParOf" srcId="{12872568-69D2-41C5-B7FB-6E019E40B8AE}" destId="{F3824492-3834-4F7F-A440-566440FBBC60}" srcOrd="0" destOrd="0" presId="urn:microsoft.com/office/officeart/2005/8/layout/list1"/>
    <dgm:cxn modelId="{E197997C-8D21-41BE-97B8-F9A059DA4226}" type="presParOf" srcId="{12872568-69D2-41C5-B7FB-6E019E40B8AE}" destId="{342325CD-6668-440D-85AF-39602B7748CC}" srcOrd="1" destOrd="0" presId="urn:microsoft.com/office/officeart/2005/8/layout/list1"/>
    <dgm:cxn modelId="{38B140C3-79C4-4F64-9768-524D14F6FD67}" type="presParOf" srcId="{0D06CCD6-BE5E-485E-A415-A8F6D5B4DCAF}" destId="{64E29329-F266-4C7E-AA46-658DB3062970}" srcOrd="17" destOrd="0" presId="urn:microsoft.com/office/officeart/2005/8/layout/list1"/>
    <dgm:cxn modelId="{F385DE4E-4ACB-46BE-9E5F-61F1FB67084E}" type="presParOf" srcId="{0D06CCD6-BE5E-485E-A415-A8F6D5B4DCAF}" destId="{EAF9F561-AEDB-4036-9CF2-E1186AFD7EF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B7E1F9-539E-4417-8D18-EA6EC3CCFFCE}">
      <dsp:nvSpPr>
        <dsp:cNvPr id="0" name=""/>
        <dsp:cNvSpPr/>
      </dsp:nvSpPr>
      <dsp:spPr>
        <a:xfrm>
          <a:off x="0" y="0"/>
          <a:ext cx="3888408" cy="624574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888408" cy="624574"/>
      </dsp:txXfrm>
    </dsp:sp>
    <dsp:sp modelId="{8ED85907-8FEF-4722-BA6D-235102AD244E}">
      <dsp:nvSpPr>
        <dsp:cNvPr id="0" name=""/>
        <dsp:cNvSpPr/>
      </dsp:nvSpPr>
      <dsp:spPr>
        <a:xfrm>
          <a:off x="0" y="625503"/>
          <a:ext cx="8064896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6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у детей стремление совершать добрые поступки в повседневной жизни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25503"/>
        <a:ext cx="8064896" cy="828000"/>
      </dsp:txXfrm>
    </dsp:sp>
    <dsp:sp modelId="{118E80E5-70D8-476F-BFD0-51161A5699A8}">
      <dsp:nvSpPr>
        <dsp:cNvPr id="0" name=""/>
        <dsp:cNvSpPr/>
      </dsp:nvSpPr>
      <dsp:spPr>
        <a:xfrm>
          <a:off x="0" y="1440146"/>
          <a:ext cx="4032448" cy="51261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Задачи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440146"/>
        <a:ext cx="4032448" cy="512619"/>
      </dsp:txXfrm>
    </dsp:sp>
    <dsp:sp modelId="{6AD37F53-3737-41FA-86F5-93B84F4CA2CB}">
      <dsp:nvSpPr>
        <dsp:cNvPr id="0" name=""/>
        <dsp:cNvSpPr/>
      </dsp:nvSpPr>
      <dsp:spPr>
        <a:xfrm>
          <a:off x="0" y="1966122"/>
          <a:ext cx="8064896" cy="3001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6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расширить представление о понятие «добро»;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выяснить, можно ли научиться доброте;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совершать добрые дела;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провести анкетирование среди обучающихся начальной школы;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результатам работы сформулировать выводы.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966122"/>
        <a:ext cx="8064896" cy="30015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771576-D34D-4CDE-AFE2-B3292491E90A}">
      <dsp:nvSpPr>
        <dsp:cNvPr id="0" name=""/>
        <dsp:cNvSpPr/>
      </dsp:nvSpPr>
      <dsp:spPr>
        <a:xfrm rot="10800000">
          <a:off x="1869097" y="201560"/>
          <a:ext cx="5891200" cy="163004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8485" tIns="76200" rIns="14224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«Доброта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 — отзывчивость, душевное расположение к людям, стремление делать добро другим. </a:t>
          </a:r>
          <a:b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(С.И. </a:t>
          </a:r>
          <a:r>
            <a:rPr lang="ru-RU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Ожигов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869097" y="201560"/>
        <a:ext cx="5891200" cy="1630048"/>
      </dsp:txXfrm>
    </dsp:sp>
    <dsp:sp modelId="{ACB091A8-41B2-4695-8985-B5BF64E3590C}">
      <dsp:nvSpPr>
        <dsp:cNvPr id="0" name=""/>
        <dsp:cNvSpPr/>
      </dsp:nvSpPr>
      <dsp:spPr>
        <a:xfrm>
          <a:off x="633690" y="0"/>
          <a:ext cx="2008129" cy="203236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7000" b="-1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9D32FC2-D95B-4C84-91F4-9191E0520EEB}">
      <dsp:nvSpPr>
        <dsp:cNvPr id="0" name=""/>
        <dsp:cNvSpPr/>
      </dsp:nvSpPr>
      <dsp:spPr>
        <a:xfrm>
          <a:off x="871243" y="2281431"/>
          <a:ext cx="5668415" cy="211105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8485" tIns="91440" rIns="170688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1243" y="2281431"/>
        <a:ext cx="5668415" cy="2111055"/>
      </dsp:txXfrm>
    </dsp:sp>
    <dsp:sp modelId="{10FBD40C-1EA8-4E27-99C9-369F94A0984D}">
      <dsp:nvSpPr>
        <dsp:cNvPr id="0" name=""/>
        <dsp:cNvSpPr/>
      </dsp:nvSpPr>
      <dsp:spPr>
        <a:xfrm>
          <a:off x="5623791" y="2241991"/>
          <a:ext cx="2034573" cy="215049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7000" b="-1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8ADF68-F86F-4C6E-88FF-52D8593A77C4}">
      <dsp:nvSpPr>
        <dsp:cNvPr id="0" name=""/>
        <dsp:cNvSpPr/>
      </dsp:nvSpPr>
      <dsp:spPr>
        <a:xfrm>
          <a:off x="0" y="331607"/>
          <a:ext cx="74962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48769-1539-4A92-B256-FEDD2FF16A60}">
      <dsp:nvSpPr>
        <dsp:cNvPr id="0" name=""/>
        <dsp:cNvSpPr/>
      </dsp:nvSpPr>
      <dsp:spPr>
        <a:xfrm>
          <a:off x="374814" y="80687"/>
          <a:ext cx="6388345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339" tIns="0" rIns="19833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Доброе дело и в воде не тонет.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814" y="80687"/>
        <a:ext cx="6388345" cy="501840"/>
      </dsp:txXfrm>
    </dsp:sp>
    <dsp:sp modelId="{9930C12C-BF28-432E-8C10-362A4608FD10}">
      <dsp:nvSpPr>
        <dsp:cNvPr id="0" name=""/>
        <dsp:cNvSpPr/>
      </dsp:nvSpPr>
      <dsp:spPr>
        <a:xfrm>
          <a:off x="0" y="1102727"/>
          <a:ext cx="74962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4513D9-4519-4B4F-8458-523E5BFCC430}">
      <dsp:nvSpPr>
        <dsp:cNvPr id="0" name=""/>
        <dsp:cNvSpPr/>
      </dsp:nvSpPr>
      <dsp:spPr>
        <a:xfrm>
          <a:off x="374814" y="851807"/>
          <a:ext cx="6388345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339" tIns="0" rIns="19833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Добра желаешь – добро и делай.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814" y="851807"/>
        <a:ext cx="6388345" cy="501840"/>
      </dsp:txXfrm>
    </dsp:sp>
    <dsp:sp modelId="{26E43966-1D45-480E-A7CA-406B8C5AC02A}">
      <dsp:nvSpPr>
        <dsp:cNvPr id="0" name=""/>
        <dsp:cNvSpPr/>
      </dsp:nvSpPr>
      <dsp:spPr>
        <a:xfrm>
          <a:off x="0" y="1873847"/>
          <a:ext cx="74962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D777FA-1EA8-44D0-8DEB-C0A700281576}">
      <dsp:nvSpPr>
        <dsp:cNvPr id="0" name=""/>
        <dsp:cNvSpPr/>
      </dsp:nvSpPr>
      <dsp:spPr>
        <a:xfrm>
          <a:off x="374814" y="1622927"/>
          <a:ext cx="6388345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339" tIns="0" rIns="19833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Добрые слова дороже богатств.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814" y="1622927"/>
        <a:ext cx="6388345" cy="501840"/>
      </dsp:txXfrm>
    </dsp:sp>
    <dsp:sp modelId="{C350EC05-57F3-4FA9-9FF8-B660A9634E90}">
      <dsp:nvSpPr>
        <dsp:cNvPr id="0" name=""/>
        <dsp:cNvSpPr/>
      </dsp:nvSpPr>
      <dsp:spPr>
        <a:xfrm>
          <a:off x="0" y="2644967"/>
          <a:ext cx="74962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15A94C-30FC-437B-91AD-05547713D3AE}">
      <dsp:nvSpPr>
        <dsp:cNvPr id="0" name=""/>
        <dsp:cNvSpPr/>
      </dsp:nvSpPr>
      <dsp:spPr>
        <a:xfrm>
          <a:off x="374814" y="2394047"/>
          <a:ext cx="6388345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339" tIns="0" rIns="19833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Злой плачет от зависти, добрый от радости.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814" y="2394047"/>
        <a:ext cx="6388345" cy="501840"/>
      </dsp:txXfrm>
    </dsp:sp>
    <dsp:sp modelId="{965DFB83-2110-462D-9298-73CFD03BE6C8}">
      <dsp:nvSpPr>
        <dsp:cNvPr id="0" name=""/>
        <dsp:cNvSpPr/>
      </dsp:nvSpPr>
      <dsp:spPr>
        <a:xfrm>
          <a:off x="0" y="3416088"/>
          <a:ext cx="74962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0E5DE6-D650-452C-858C-539B9E07741B}">
      <dsp:nvSpPr>
        <dsp:cNvPr id="0" name=""/>
        <dsp:cNvSpPr/>
      </dsp:nvSpPr>
      <dsp:spPr>
        <a:xfrm>
          <a:off x="374814" y="3165168"/>
          <a:ext cx="6388345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339" tIns="0" rIns="19833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Кто добро творит, тому Бог отплатит.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814" y="3165168"/>
        <a:ext cx="6388345" cy="501840"/>
      </dsp:txXfrm>
    </dsp:sp>
    <dsp:sp modelId="{E78A9BA5-7D32-4A5B-AD52-5BAA4465260A}">
      <dsp:nvSpPr>
        <dsp:cNvPr id="0" name=""/>
        <dsp:cNvSpPr/>
      </dsp:nvSpPr>
      <dsp:spPr>
        <a:xfrm>
          <a:off x="0" y="4187208"/>
          <a:ext cx="74962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B4693-F501-402C-9CED-FC95158EB73B}">
      <dsp:nvSpPr>
        <dsp:cNvPr id="0" name=""/>
        <dsp:cNvSpPr/>
      </dsp:nvSpPr>
      <dsp:spPr>
        <a:xfrm>
          <a:off x="374814" y="3936288"/>
          <a:ext cx="6388345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339" tIns="0" rIns="19833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 тому, кто добра не делает никому.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814" y="3936288"/>
        <a:ext cx="6388345" cy="5018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8ADF68-F86F-4C6E-88FF-52D8593A77C4}">
      <dsp:nvSpPr>
        <dsp:cNvPr id="0" name=""/>
        <dsp:cNvSpPr/>
      </dsp:nvSpPr>
      <dsp:spPr>
        <a:xfrm>
          <a:off x="0" y="473066"/>
          <a:ext cx="36003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48769-1539-4A92-B256-FEDD2FF16A60}">
      <dsp:nvSpPr>
        <dsp:cNvPr id="0" name=""/>
        <dsp:cNvSpPr/>
      </dsp:nvSpPr>
      <dsp:spPr>
        <a:xfrm>
          <a:off x="180020" y="8003"/>
          <a:ext cx="3328533" cy="8488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Поступай так, чтобы сделать больше добра людям.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0020" y="8003"/>
        <a:ext cx="3328533" cy="848823"/>
      </dsp:txXfrm>
    </dsp:sp>
    <dsp:sp modelId="{53938347-0E44-4116-9550-F963598F3EE0}">
      <dsp:nvSpPr>
        <dsp:cNvPr id="0" name=""/>
        <dsp:cNvSpPr/>
      </dsp:nvSpPr>
      <dsp:spPr>
        <a:xfrm>
          <a:off x="0" y="1776480"/>
          <a:ext cx="36003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06EFE-E72D-4DC8-89A4-F88D94D1ECFD}">
      <dsp:nvSpPr>
        <dsp:cNvPr id="0" name=""/>
        <dsp:cNvSpPr/>
      </dsp:nvSpPr>
      <dsp:spPr>
        <a:xfrm>
          <a:off x="180020" y="1268666"/>
          <a:ext cx="3350334" cy="8915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Отправить всем друзьям и близким пожелание доброго утра.</a:t>
          </a:r>
        </a:p>
      </dsp:txBody>
      <dsp:txXfrm>
        <a:off x="180020" y="1268666"/>
        <a:ext cx="3350334" cy="891574"/>
      </dsp:txXfrm>
    </dsp:sp>
    <dsp:sp modelId="{FF448ADD-CE72-4712-98D1-A6EBA11E4AAC}">
      <dsp:nvSpPr>
        <dsp:cNvPr id="0" name=""/>
        <dsp:cNvSpPr/>
      </dsp:nvSpPr>
      <dsp:spPr>
        <a:xfrm>
          <a:off x="0" y="2619436"/>
          <a:ext cx="36003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952D8E-5A2A-4E87-9864-615A1468A246}">
      <dsp:nvSpPr>
        <dsp:cNvPr id="0" name=""/>
        <dsp:cNvSpPr/>
      </dsp:nvSpPr>
      <dsp:spPr>
        <a:xfrm>
          <a:off x="180020" y="2572080"/>
          <a:ext cx="3350334" cy="4311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делай добра напоказ. </a:t>
          </a:r>
        </a:p>
      </dsp:txBody>
      <dsp:txXfrm>
        <a:off x="180020" y="2572080"/>
        <a:ext cx="3350334" cy="431115"/>
      </dsp:txXfrm>
    </dsp:sp>
    <dsp:sp modelId="{C684CB6C-EA23-4FF2-A673-A701DF6AB31F}">
      <dsp:nvSpPr>
        <dsp:cNvPr id="0" name=""/>
        <dsp:cNvSpPr/>
      </dsp:nvSpPr>
      <dsp:spPr>
        <a:xfrm>
          <a:off x="0" y="3462392"/>
          <a:ext cx="36003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210E93-531A-42F3-89E4-58F309B5C345}">
      <dsp:nvSpPr>
        <dsp:cNvPr id="0" name=""/>
        <dsp:cNvSpPr/>
      </dsp:nvSpPr>
      <dsp:spPr>
        <a:xfrm>
          <a:off x="180020" y="3415036"/>
          <a:ext cx="3350334" cy="4311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Побеждай плохие привычки </a:t>
          </a:r>
        </a:p>
      </dsp:txBody>
      <dsp:txXfrm>
        <a:off x="180020" y="3415036"/>
        <a:ext cx="3350334" cy="431115"/>
      </dsp:txXfrm>
    </dsp:sp>
    <dsp:sp modelId="{2ADD377B-176E-453B-848B-4E8E432035A0}">
      <dsp:nvSpPr>
        <dsp:cNvPr id="0" name=""/>
        <dsp:cNvSpPr/>
      </dsp:nvSpPr>
      <dsp:spPr>
        <a:xfrm>
          <a:off x="0" y="4305348"/>
          <a:ext cx="36003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546984-A352-4AB3-A633-121DBDE841A7}">
      <dsp:nvSpPr>
        <dsp:cNvPr id="0" name=""/>
        <dsp:cNvSpPr/>
      </dsp:nvSpPr>
      <dsp:spPr>
        <a:xfrm>
          <a:off x="180020" y="4257992"/>
          <a:ext cx="3350334" cy="4311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нарушай обещания. </a:t>
          </a:r>
        </a:p>
      </dsp:txBody>
      <dsp:txXfrm>
        <a:off x="180020" y="4257992"/>
        <a:ext cx="3350334" cy="43111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8ADF68-F86F-4C6E-88FF-52D8593A77C4}">
      <dsp:nvSpPr>
        <dsp:cNvPr id="0" name=""/>
        <dsp:cNvSpPr/>
      </dsp:nvSpPr>
      <dsp:spPr>
        <a:xfrm>
          <a:off x="0" y="190219"/>
          <a:ext cx="360039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48769-1539-4A92-B256-FEDD2FF16A60}">
      <dsp:nvSpPr>
        <dsp:cNvPr id="0" name=""/>
        <dsp:cNvSpPr/>
      </dsp:nvSpPr>
      <dsp:spPr>
        <a:xfrm>
          <a:off x="180020" y="25612"/>
          <a:ext cx="3328533" cy="5040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 разрешения ничего не бери.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0020" y="25612"/>
        <a:ext cx="3328533" cy="504087"/>
      </dsp:txXfrm>
    </dsp:sp>
    <dsp:sp modelId="{2DC37F39-BD02-407C-BB6F-703C66902EAA}">
      <dsp:nvSpPr>
        <dsp:cNvPr id="0" name=""/>
        <dsp:cNvSpPr/>
      </dsp:nvSpPr>
      <dsp:spPr>
        <a:xfrm>
          <a:off x="0" y="1233499"/>
          <a:ext cx="360039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73A716-4593-4B06-AF76-02365079E6BF}">
      <dsp:nvSpPr>
        <dsp:cNvPr id="0" name=""/>
        <dsp:cNvSpPr/>
      </dsp:nvSpPr>
      <dsp:spPr>
        <a:xfrm>
          <a:off x="180020" y="894019"/>
          <a:ext cx="3298038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Помогай нуждающемуся. </a:t>
          </a:r>
        </a:p>
      </dsp:txBody>
      <dsp:txXfrm>
        <a:off x="180020" y="894019"/>
        <a:ext cx="3298038" cy="678960"/>
      </dsp:txXfrm>
    </dsp:sp>
    <dsp:sp modelId="{1963DC0F-0CF3-491A-AFD1-60BFF321BB9E}">
      <dsp:nvSpPr>
        <dsp:cNvPr id="0" name=""/>
        <dsp:cNvSpPr/>
      </dsp:nvSpPr>
      <dsp:spPr>
        <a:xfrm>
          <a:off x="0" y="2276779"/>
          <a:ext cx="360039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E80C2E-591D-49AE-BD33-7FCEE428B39E}">
      <dsp:nvSpPr>
        <dsp:cNvPr id="0" name=""/>
        <dsp:cNvSpPr/>
      </dsp:nvSpPr>
      <dsp:spPr>
        <a:xfrm>
          <a:off x="180020" y="1937299"/>
          <a:ext cx="3298038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Примиряй ссорящихся. </a:t>
          </a:r>
        </a:p>
      </dsp:txBody>
      <dsp:txXfrm>
        <a:off x="180020" y="1937299"/>
        <a:ext cx="3298038" cy="678960"/>
      </dsp:txXfrm>
    </dsp:sp>
    <dsp:sp modelId="{7EA9A34E-4FD3-411F-9CC3-152245EDF465}">
      <dsp:nvSpPr>
        <dsp:cNvPr id="0" name=""/>
        <dsp:cNvSpPr/>
      </dsp:nvSpPr>
      <dsp:spPr>
        <a:xfrm>
          <a:off x="0" y="3320059"/>
          <a:ext cx="360039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F61593-E2F2-4B65-8DFB-770C9E17A87F}">
      <dsp:nvSpPr>
        <dsp:cNvPr id="0" name=""/>
        <dsp:cNvSpPr/>
      </dsp:nvSpPr>
      <dsp:spPr>
        <a:xfrm>
          <a:off x="180020" y="2980579"/>
          <a:ext cx="3298038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Отвечай за свои поступки. </a:t>
          </a:r>
        </a:p>
      </dsp:txBody>
      <dsp:txXfrm>
        <a:off x="180020" y="2980579"/>
        <a:ext cx="3298038" cy="678960"/>
      </dsp:txXfrm>
    </dsp:sp>
    <dsp:sp modelId="{EAF9F561-AEDB-4036-9CF2-E1186AFD7EF1}">
      <dsp:nvSpPr>
        <dsp:cNvPr id="0" name=""/>
        <dsp:cNvSpPr/>
      </dsp:nvSpPr>
      <dsp:spPr>
        <a:xfrm>
          <a:off x="0" y="4363339"/>
          <a:ext cx="360039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2325CD-6668-440D-85AF-39602B7748CC}">
      <dsp:nvSpPr>
        <dsp:cNvPr id="0" name=""/>
        <dsp:cNvSpPr/>
      </dsp:nvSpPr>
      <dsp:spPr>
        <a:xfrm>
          <a:off x="180020" y="4023859"/>
          <a:ext cx="3298038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предавай друзей. </a:t>
          </a:r>
        </a:p>
      </dsp:txBody>
      <dsp:txXfrm>
        <a:off x="180020" y="4023859"/>
        <a:ext cx="3298038" cy="678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0226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735584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8223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0446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86425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1137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69120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6088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01645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8430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65216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849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35858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128777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55568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02127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5911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90229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78940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78255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31990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0363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817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73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CFB73BD5-4369-4585-BA6A-F675DAA9A4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9466512"/>
      </p:ext>
    </p:extLst>
  </p:cSld>
  <p:clrMapOvr>
    <a:masterClrMapping/>
  </p:clrMapOvr>
  <p:transition spd="med">
    <p:cover dir="rd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92787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61759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008968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73468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18795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17974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715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03819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35174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180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CDC19-8D85-4985-9453-59A2BB9C631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470458"/>
      </p:ext>
    </p:extLst>
  </p:cSld>
  <p:clrMapOvr>
    <a:masterClrMapping/>
  </p:clrMapOvr>
  <p:transition spd="med">
    <p:cover dir="rd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661960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10472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53040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37930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83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9648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83079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55071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9021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815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021F8-2D46-486B-B3EC-DEB690AE66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9688729"/>
      </p:ext>
    </p:extLst>
  </p:cSld>
  <p:clrMapOvr>
    <a:masterClrMapping/>
  </p:clrMapOvr>
  <p:transition spd="med">
    <p:cover dir="rd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41260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90406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89149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09058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73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CFB73BD5-4369-4585-BA6A-F675DAA9A4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1011433"/>
      </p:ext>
    </p:extLst>
  </p:cSld>
  <p:clrMapOvr>
    <a:masterClrMapping/>
  </p:clrMapOvr>
  <p:transition spd="med">
    <p:cover dir="rd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CDC19-8D85-4985-9453-59A2BB9C631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946780"/>
      </p:ext>
    </p:extLst>
  </p:cSld>
  <p:clrMapOvr>
    <a:masterClrMapping/>
  </p:clrMapOvr>
  <p:transition spd="med">
    <p:cover dir="rd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021F8-2D46-486B-B3EC-DEB690AE66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694295"/>
      </p:ext>
    </p:extLst>
  </p:cSld>
  <p:clrMapOvr>
    <a:masterClrMapping/>
  </p:clrMapOvr>
  <p:transition spd="med">
    <p:cover dir="rd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12ACA-AD8C-4EC1-AB52-3B537339BC5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154226"/>
      </p:ext>
    </p:extLst>
  </p:cSld>
  <p:clrMapOvr>
    <a:masterClrMapping/>
  </p:clrMapOvr>
  <p:transition spd="med">
    <p:cover dir="rd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E1200-AC5E-45DB-B84C-3F0C01AF5F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280890"/>
      </p:ext>
    </p:extLst>
  </p:cSld>
  <p:clrMapOvr>
    <a:masterClrMapping/>
  </p:clrMapOvr>
  <p:transition spd="med">
    <p:cover dir="rd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B0EEB-98AF-43CD-9B83-4EBE7A03B7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4480347"/>
      </p:ext>
    </p:extLst>
  </p:cSld>
  <p:clrMapOvr>
    <a:masterClrMapping/>
  </p:clrMapOvr>
  <p:transition spd="med">
    <p:cover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12ACA-AD8C-4EC1-AB52-3B537339BC5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453389"/>
      </p:ext>
    </p:extLst>
  </p:cSld>
  <p:clrMapOvr>
    <a:masterClrMapping/>
  </p:clrMapOvr>
  <p:transition spd="med">
    <p:cover dir="rd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758FD-181D-4B53-9AB2-FECC838CAFE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129584"/>
      </p:ext>
    </p:extLst>
  </p:cSld>
  <p:clrMapOvr>
    <a:masterClrMapping/>
  </p:clrMapOvr>
  <p:transition spd="med">
    <p:cover dir="rd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46BDD-D5BE-40B6-8306-520E76A8D3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099222"/>
      </p:ext>
    </p:extLst>
  </p:cSld>
  <p:clrMapOvr>
    <a:masterClrMapping/>
  </p:clrMapOvr>
  <p:transition spd="med">
    <p:cover dir="rd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3E8DA-603D-43AA-85AA-F6E4C16DBE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368312"/>
      </p:ext>
    </p:extLst>
  </p:cSld>
  <p:clrMapOvr>
    <a:masterClrMapping/>
  </p:clrMapOvr>
  <p:transition spd="med">
    <p:cover dir="rd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E11C2-2432-40AE-B3A1-E7E9AB001A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520149"/>
      </p:ext>
    </p:extLst>
  </p:cSld>
  <p:clrMapOvr>
    <a:masterClrMapping/>
  </p:clrMapOvr>
  <p:transition spd="med">
    <p:cover dir="rd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984E0-BD6B-427A-B830-29DDAE3AEE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565391"/>
      </p:ext>
    </p:extLst>
  </p:cSld>
  <p:clrMapOvr>
    <a:masterClrMapping/>
  </p:clrMapOvr>
  <p:transition spd="med">
    <p:cover dir="rd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505572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01573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04215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49681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6510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E1200-AC5E-45DB-B84C-3F0C01AF5F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526451"/>
      </p:ext>
    </p:extLst>
  </p:cSld>
  <p:clrMapOvr>
    <a:masterClrMapping/>
  </p:clrMapOvr>
  <p:transition spd="med">
    <p:cover dir="rd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369236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375706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64697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7630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548851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496515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205767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15132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6516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785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B0EEB-98AF-43CD-9B83-4EBE7A03B7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7152403"/>
      </p:ext>
    </p:extLst>
  </p:cSld>
  <p:clrMapOvr>
    <a:masterClrMapping/>
  </p:clrMapOvr>
  <p:transition spd="med">
    <p:cover dir="rd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10746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50474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96108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32587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70933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502645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67396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26569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68766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7119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758FD-181D-4B53-9AB2-FECC838CAFE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090686"/>
      </p:ext>
    </p:extLst>
  </p:cSld>
  <p:clrMapOvr>
    <a:masterClrMapping/>
  </p:clrMapOvr>
  <p:transition spd="med">
    <p:cover dir="rd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28650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27369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55202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96869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20935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54158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53622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58441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50459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270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46BDD-D5BE-40B6-8306-520E76A8D3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314945"/>
      </p:ext>
    </p:extLst>
  </p:cSld>
  <p:clrMapOvr>
    <a:masterClrMapping/>
  </p:clrMapOvr>
  <p:transition spd="med">
    <p:cover dir="rd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871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81479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84694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773398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355687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4455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0284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64495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42068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749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49502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3E8DA-603D-43AA-85AA-F6E4C16DBE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692171"/>
      </p:ext>
    </p:extLst>
  </p:cSld>
  <p:clrMapOvr>
    <a:masterClrMapping/>
  </p:clrMapOvr>
  <p:transition spd="med">
    <p:cover dir="rd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7412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838610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87874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06810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561555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66816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4409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02498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34865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39339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E11C2-2432-40AE-B3A1-E7E9AB001A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240744"/>
      </p:ext>
    </p:extLst>
  </p:cSld>
  <p:clrMapOvr>
    <a:masterClrMapping/>
  </p:clrMapOvr>
  <p:transition spd="med">
    <p:cover dir="rd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88725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581862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13901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25357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38733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31265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472087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30396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161307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412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984E0-BD6B-427A-B830-29DDAE3AEE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063340"/>
      </p:ext>
    </p:extLst>
  </p:cSld>
  <p:clrMapOvr>
    <a:masterClrMapping/>
  </p:clrMapOvr>
  <p:transition spd="med">
    <p:cover dir="rd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08189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0E211-38D2-4C1D-9328-513293EAB4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599511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E87B8-8050-4E1F-AA59-CCD5A5A672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481154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5579D-1DD5-4B5A-9406-D57EC5A5130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51042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CB0E4-07FD-4C21-86AD-EF4D8606227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915261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E9F3C-A9D7-4786-A73A-B0D3290546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485930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F3D8C-88A6-4129-9809-8A89EE0B5E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251731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752D-C1F8-4C83-80E1-CC1ADE3CD9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69026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C527F-8C50-43A5-A27E-BAFC1D23D7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940888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C8D03-BFD7-4A37-8614-2B8616534D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4741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62031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01F6F-77D3-4B89-AF98-8E6566BCA86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20676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A34E8-CA6C-473B-B5A6-80614A58E33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526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370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8016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782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0087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03748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861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126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3655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3774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7306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3870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6213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763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355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80199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1040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401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71546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29504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1026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0536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0451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2116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3277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5767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1345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2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2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0429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51816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3973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9793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96350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9580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0007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3891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6523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1499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6751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4304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7021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6390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87152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2064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38451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5910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6931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73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CFB73BD5-4369-4585-BA6A-F675DAA9A4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00444"/>
      </p:ext>
    </p:extLst>
  </p:cSld>
  <p:clrMapOvr>
    <a:masterClrMapping/>
  </p:clrMapOvr>
  <p:transition spd="med">
    <p:cover dir="r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CDC19-8D85-4985-9453-59A2BB9C631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502136"/>
      </p:ext>
    </p:extLst>
  </p:cSld>
  <p:clrMapOvr>
    <a:masterClrMapping/>
  </p:clrMapOvr>
  <p:transition spd="med">
    <p:cover dir="r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021F8-2D46-486B-B3EC-DEB690AE66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878559"/>
      </p:ext>
    </p:extLst>
  </p:cSld>
  <p:clrMapOvr>
    <a:masterClrMapping/>
  </p:clrMapOvr>
  <p:transition spd="med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0657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12ACA-AD8C-4EC1-AB52-3B537339BC5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9165581"/>
      </p:ext>
    </p:extLst>
  </p:cSld>
  <p:clrMapOvr>
    <a:masterClrMapping/>
  </p:clrMapOvr>
  <p:transition spd="med">
    <p:cover dir="r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E1200-AC5E-45DB-B84C-3F0C01AF5F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921532"/>
      </p:ext>
    </p:extLst>
  </p:cSld>
  <p:clrMapOvr>
    <a:masterClrMapping/>
  </p:clrMapOvr>
  <p:transition spd="med">
    <p:cover dir="r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B0EEB-98AF-43CD-9B83-4EBE7A03B7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1139425"/>
      </p:ext>
    </p:extLst>
  </p:cSld>
  <p:clrMapOvr>
    <a:masterClrMapping/>
  </p:clrMapOvr>
  <p:transition spd="med">
    <p:cover dir="r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758FD-181D-4B53-9AB2-FECC838CAFE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041969"/>
      </p:ext>
    </p:extLst>
  </p:cSld>
  <p:clrMapOvr>
    <a:masterClrMapping/>
  </p:clrMapOvr>
  <p:transition spd="med">
    <p:cover dir="r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46BDD-D5BE-40B6-8306-520E76A8D3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2330957"/>
      </p:ext>
    </p:extLst>
  </p:cSld>
  <p:clrMapOvr>
    <a:masterClrMapping/>
  </p:clrMapOvr>
  <p:transition spd="med">
    <p:cover dir="r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3E8DA-603D-43AA-85AA-F6E4C16DBE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39969"/>
      </p:ext>
    </p:extLst>
  </p:cSld>
  <p:clrMapOvr>
    <a:masterClrMapping/>
  </p:clrMapOvr>
  <p:transition spd="med">
    <p:cover dir="r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E11C2-2432-40AE-B3A1-E7E9AB001A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228938"/>
      </p:ext>
    </p:extLst>
  </p:cSld>
  <p:clrMapOvr>
    <a:masterClrMapping/>
  </p:clrMapOvr>
  <p:transition spd="med">
    <p:cover dir="r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984E0-BD6B-427A-B830-29DDAE3AEE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035711"/>
      </p:ext>
    </p:extLst>
  </p:cSld>
  <p:clrMapOvr>
    <a:masterClrMapping/>
  </p:clrMapOvr>
  <p:transition spd="med">
    <p:cover dir="r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73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CFB73BD5-4369-4585-BA6A-F675DAA9A4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063554"/>
      </p:ext>
    </p:extLst>
  </p:cSld>
  <p:clrMapOvr>
    <a:masterClrMapping/>
  </p:clrMapOvr>
  <p:transition spd="med">
    <p:cover dir="r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CDC19-8D85-4985-9453-59A2BB9C631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897136"/>
      </p:ext>
    </p:extLst>
  </p:cSld>
  <p:clrMapOvr>
    <a:masterClrMapping/>
  </p:clrMapOvr>
  <p:transition spd="med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16112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021F8-2D46-486B-B3EC-DEB690AE66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899404"/>
      </p:ext>
    </p:extLst>
  </p:cSld>
  <p:clrMapOvr>
    <a:masterClrMapping/>
  </p:clrMapOvr>
  <p:transition spd="med">
    <p:cover dir="r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12ACA-AD8C-4EC1-AB52-3B537339BC5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238325"/>
      </p:ext>
    </p:extLst>
  </p:cSld>
  <p:clrMapOvr>
    <a:masterClrMapping/>
  </p:clrMapOvr>
  <p:transition spd="med">
    <p:cover dir="r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E1200-AC5E-45DB-B84C-3F0C01AF5F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9019829"/>
      </p:ext>
    </p:extLst>
  </p:cSld>
  <p:clrMapOvr>
    <a:masterClrMapping/>
  </p:clrMapOvr>
  <p:transition spd="med">
    <p:cover dir="r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B0EEB-98AF-43CD-9B83-4EBE7A03B7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638633"/>
      </p:ext>
    </p:extLst>
  </p:cSld>
  <p:clrMapOvr>
    <a:masterClrMapping/>
  </p:clrMapOvr>
  <p:transition spd="med">
    <p:cover dir="r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758FD-181D-4B53-9AB2-FECC838CAFE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203602"/>
      </p:ext>
    </p:extLst>
  </p:cSld>
  <p:clrMapOvr>
    <a:masterClrMapping/>
  </p:clrMapOvr>
  <p:transition spd="med">
    <p:cover dir="r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46BDD-D5BE-40B6-8306-520E76A8D3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737121"/>
      </p:ext>
    </p:extLst>
  </p:cSld>
  <p:clrMapOvr>
    <a:masterClrMapping/>
  </p:clrMapOvr>
  <p:transition spd="med">
    <p:cover dir="r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3E8DA-603D-43AA-85AA-F6E4C16DBE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249905"/>
      </p:ext>
    </p:extLst>
  </p:cSld>
  <p:clrMapOvr>
    <a:masterClrMapping/>
  </p:clrMapOvr>
  <p:transition spd="med">
    <p:cover dir="r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E11C2-2432-40AE-B3A1-E7E9AB001A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780700"/>
      </p:ext>
    </p:extLst>
  </p:cSld>
  <p:clrMapOvr>
    <a:masterClrMapping/>
  </p:clrMapOvr>
  <p:transition spd="med">
    <p:cover dir="r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984E0-BD6B-427A-B830-29DDAE3AEE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2135256"/>
      </p:ext>
    </p:extLst>
  </p:cSld>
  <p:clrMapOvr>
    <a:masterClrMapping/>
  </p:clrMapOvr>
  <p:transition spd="med">
    <p:cover dir="r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C28B-E60E-4B5A-846F-396BF48E72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248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73017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FB46E-4706-4B7F-BF28-90C59EAAF9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9608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62C6-5EEA-4AF5-99FD-2F3A01C29E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1288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915F6-0839-4E46-912A-C3D98DDE3E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5510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A0B2-DAD2-440E-93A4-EA288183E6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67369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B6799-BCE2-49F9-AE4E-4345A2FFB4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3241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2377-74D7-4A0F-901E-08FA5283DB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3201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2891-E727-4EF8-BB21-848D93C929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29923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40A7B-1BA1-4E87-AAA2-C462FA6990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0109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A6C06-359A-4495-AA5F-AD4DE274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9734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01FE-AF5B-41DE-866A-2CD8B7B25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587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80A2EA2-6705-4A5B-ADD6-0851644ACD45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BF4FCE-7965-453C-8B6B-F41AD70DD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103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08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3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5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779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F76EDD-7B2C-4D9B-AE59-D85ACC39423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6327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5632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3291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med">
    <p:cover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96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93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46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008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80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F76EDD-7B2C-4D9B-AE59-D85ACC39423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6327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5632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97647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cover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8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13F0DA-BD6C-4484-B820-FED383030BA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04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10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41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847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00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F76EDD-7B2C-4D9B-AE59-D85ACC39423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6327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5632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15855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cover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@  Bukatina M. A.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F76EDD-7B2C-4D9B-AE59-D85ACC39423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6327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5632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88021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cover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1979A-4932-4F01-AC6E-5DC038615B2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38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735" y="1340768"/>
            <a:ext cx="8286808" cy="31146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дана на добрые дела»</a:t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3676998"/>
            <a:ext cx="3048372" cy="2744364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</a:t>
            </a:r>
          </a:p>
          <a:p>
            <a:pPr algn="r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Михайлова Е., Мустафина В.,</a:t>
            </a:r>
          </a:p>
          <a:p>
            <a:pPr algn="r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Семёнова М.,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Холохон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К.,</a:t>
            </a: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учащиеся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Соловьянова 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Оксана Васильевна, 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классов, 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с. Костромское</a:t>
            </a:r>
          </a:p>
          <a:p>
            <a:pPr algn="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 algn="r">
              <a:spcBef>
                <a:spcPts val="388"/>
              </a:spcBef>
              <a:buSzPts val="1470"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endParaRPr lang="ru-RU" sz="4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b="1" dirty="0"/>
          </a:p>
        </p:txBody>
      </p:sp>
      <p:pic>
        <p:nvPicPr>
          <p:cNvPr id="4" name="Picture 2" descr="C:\Users\oksol\OneDrive\Рабочий стол\27.02\1676582149_gagaru-club-p-risunki-serdechki-krasivie-legkie-instagra-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3676998"/>
            <a:ext cx="4536504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0375" y="476672"/>
            <a:ext cx="5839817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одноклассников о «добре»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525489" y="867000"/>
            <a:ext cx="4380761" cy="6192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287895" y="761124"/>
            <a:ext cx="4514051" cy="6380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470629" y="794889"/>
            <a:ext cx="4514421" cy="6381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239538" y="718278"/>
            <a:ext cx="4514421" cy="6381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455206" y="2302734"/>
            <a:ext cx="4974159" cy="3518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1733" y="1575119"/>
            <a:ext cx="3597474" cy="5085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339272" y="646018"/>
            <a:ext cx="4648127" cy="6570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466427" y="773714"/>
            <a:ext cx="4438500" cy="6274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7414" y="1607117"/>
            <a:ext cx="3731915" cy="5129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233679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476672"/>
            <a:ext cx="5626337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«Подарок солдату»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375" y="1916832"/>
            <a:ext cx="5868144" cy="4401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375" y="1916832"/>
            <a:ext cx="5868144" cy="4401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903" y="1915952"/>
            <a:ext cx="5869316" cy="440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049" y="1908311"/>
            <a:ext cx="5868143" cy="4401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265" y="1915952"/>
            <a:ext cx="5857954" cy="4393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677427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332656"/>
            <a:ext cx="5626337" cy="1583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«Открытка солдату СВО к 23 февраля»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573" y="2060120"/>
            <a:ext cx="6121651" cy="4591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925350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476672"/>
            <a:ext cx="5338305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«Покорми птиц зимой!»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844824"/>
            <a:ext cx="3381840" cy="4509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820821"/>
            <a:ext cx="3381840" cy="4509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3615" y="1844824"/>
            <a:ext cx="3417844" cy="4557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3" y="1812618"/>
            <a:ext cx="3387992" cy="4517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43651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476672"/>
            <a:ext cx="5482321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«Лучик добра»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012842"/>
            <a:ext cx="3168352" cy="4224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2012842"/>
            <a:ext cx="3168353" cy="4224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914690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476672"/>
            <a:ext cx="5554329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больница»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979783"/>
            <a:ext cx="324036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979783"/>
            <a:ext cx="3204356" cy="4272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21420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476672"/>
            <a:ext cx="5554329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«Помоги своей маме»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772816"/>
            <a:ext cx="3291830" cy="4389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772816"/>
            <a:ext cx="3291830" cy="4389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1014" y="1772815"/>
            <a:ext cx="3291830" cy="4389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4886" y="1988840"/>
            <a:ext cx="3670153" cy="3670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306" y="1772814"/>
            <a:ext cx="3291831" cy="4389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3755" y="1754040"/>
            <a:ext cx="3291831" cy="4389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517" y="1754040"/>
            <a:ext cx="2479434" cy="4407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156058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0415" y="6756501"/>
            <a:ext cx="5324238" cy="1699208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870572613"/>
              </p:ext>
            </p:extLst>
          </p:nvPr>
        </p:nvGraphicFramePr>
        <p:xfrm>
          <a:off x="559718" y="1363845"/>
          <a:ext cx="4225007" cy="179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191410979"/>
              </p:ext>
            </p:extLst>
          </p:nvPr>
        </p:nvGraphicFramePr>
        <p:xfrm>
          <a:off x="4158796" y="1957010"/>
          <a:ext cx="4330700" cy="222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259293653"/>
              </p:ext>
            </p:extLst>
          </p:nvPr>
        </p:nvGraphicFramePr>
        <p:xfrm>
          <a:off x="684888" y="2924524"/>
          <a:ext cx="4476750" cy="199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2165415781"/>
              </p:ext>
            </p:extLst>
          </p:nvPr>
        </p:nvGraphicFramePr>
        <p:xfrm>
          <a:off x="3866696" y="4069451"/>
          <a:ext cx="4914900" cy="250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413775179"/>
              </p:ext>
            </p:extLst>
          </p:nvPr>
        </p:nvGraphicFramePr>
        <p:xfrm>
          <a:off x="665009" y="4769862"/>
          <a:ext cx="4646376" cy="2232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436194" y="228414"/>
            <a:ext cx="5554329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349533806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76672"/>
            <a:ext cx="5688632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добрых дел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586932301"/>
              </p:ext>
            </p:extLst>
          </p:nvPr>
        </p:nvGraphicFramePr>
        <p:xfrm>
          <a:off x="899592" y="1700808"/>
          <a:ext cx="36004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414657973"/>
              </p:ext>
            </p:extLst>
          </p:nvPr>
        </p:nvGraphicFramePr>
        <p:xfrm>
          <a:off x="4939204" y="1700808"/>
          <a:ext cx="36004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8136073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76672"/>
            <a:ext cx="5688632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064726" y="1327762"/>
            <a:ext cx="4241892" cy="5996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168897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8" descr="e98f02bceed132a6d4857061457c35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420888"/>
            <a:ext cx="6863580" cy="4015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457200" y="274638"/>
            <a:ext cx="5338936" cy="18582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274638"/>
            <a:ext cx="5266928" cy="2146250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«Стараясь о счастье других, мы находим свое собственное счастье»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523501464"/>
              </p:ext>
            </p:extLst>
          </p:nvPr>
        </p:nvGraphicFramePr>
        <p:xfrm>
          <a:off x="539552" y="1412776"/>
          <a:ext cx="806489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2936"/>
            <a:ext cx="8183880" cy="3073524"/>
          </a:xfrm>
        </p:spPr>
        <p:txBody>
          <a:bodyPr>
            <a:noAutofit/>
          </a:bodyPr>
          <a:lstStyle/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55972305"/>
              </p:ext>
            </p:extLst>
          </p:nvPr>
        </p:nvGraphicFramePr>
        <p:xfrm>
          <a:off x="423380" y="1756942"/>
          <a:ext cx="8683625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4102" y="476672"/>
            <a:ext cx="5840106" cy="1057300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происхождения слова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03648" y="4093329"/>
            <a:ext cx="4824536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Добро» (благо)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означает ценностное представление, выражающее положительное значение чего-либо в его отношении к некоему стандарту или сам этот стандарт.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(В.И. Даль)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530352"/>
            <a:ext cx="5544616" cy="954432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мудрецы о добре 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348880"/>
            <a:ext cx="7416824" cy="4143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234983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76672"/>
            <a:ext cx="5145798" cy="1008112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в русских сказках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772816"/>
            <a:ext cx="5001782" cy="4480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6084168" y="2708920"/>
            <a:ext cx="2743762" cy="3312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царевич и Серый волк</a:t>
            </a:r>
          </a:p>
        </p:txBody>
      </p:sp>
    </p:spTree>
    <p:extLst>
      <p:ext uri="{BB962C8B-B14F-4D97-AF65-F5344CB8AC3E}">
        <p14:creationId xmlns:p14="http://schemas.microsoft.com/office/powerpoint/2010/main" xmlns="" val="17728314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476672"/>
            <a:ext cx="5184575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в русских сказках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84168" y="2564904"/>
            <a:ext cx="2743762" cy="3312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Морозко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712" y="1772816"/>
            <a:ext cx="5308423" cy="4012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847630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3855" y="476672"/>
            <a:ext cx="4788453" cy="115212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в русских сказках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84168" y="2889977"/>
            <a:ext cx="2743762" cy="3312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Цветик - семи цветик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 b="9050"/>
          <a:stretch/>
        </p:blipFill>
        <p:spPr>
          <a:xfrm>
            <a:off x="855486" y="1916832"/>
            <a:ext cx="4606822" cy="4285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645079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images.boredomfiles.com/wp-content/uploads/bolt/2020/09/George-Cr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76672"/>
            <a:ext cx="5544616" cy="109844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и поговорки о добре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474271407"/>
              </p:ext>
            </p:extLst>
          </p:nvPr>
        </p:nvGraphicFramePr>
        <p:xfrm>
          <a:off x="539552" y="1844824"/>
          <a:ext cx="7496290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234401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зять шаблон для презентации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3_Студия">
  <a:themeElements>
    <a:clrScheme name="Студия 5">
      <a:dk1>
        <a:srgbClr val="000000"/>
      </a:dk1>
      <a:lt1>
        <a:srgbClr val="FFFFFF"/>
      </a:lt1>
      <a:dk2>
        <a:srgbClr val="FF0000"/>
      </a:dk2>
      <a:lt2>
        <a:srgbClr val="FFCC00"/>
      </a:lt2>
      <a:accent1>
        <a:srgbClr val="66CC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B8E2FF"/>
      </a:accent5>
      <a:accent6>
        <a:srgbClr val="008A00"/>
      </a:accent6>
      <a:hlink>
        <a:srgbClr val="FF3300"/>
      </a:hlink>
      <a:folHlink>
        <a:srgbClr val="6600FF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тудия">
  <a:themeElements>
    <a:clrScheme name="Студия 5">
      <a:dk1>
        <a:srgbClr val="000000"/>
      </a:dk1>
      <a:lt1>
        <a:srgbClr val="FFFFFF"/>
      </a:lt1>
      <a:dk2>
        <a:srgbClr val="FF0000"/>
      </a:dk2>
      <a:lt2>
        <a:srgbClr val="FFCC00"/>
      </a:lt2>
      <a:accent1>
        <a:srgbClr val="66CC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B8E2FF"/>
      </a:accent5>
      <a:accent6>
        <a:srgbClr val="008A00"/>
      </a:accent6>
      <a:hlink>
        <a:srgbClr val="FF3300"/>
      </a:hlink>
      <a:folHlink>
        <a:srgbClr val="6600FF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Студия">
  <a:themeElements>
    <a:clrScheme name="Студия 5">
      <a:dk1>
        <a:srgbClr val="000000"/>
      </a:dk1>
      <a:lt1>
        <a:srgbClr val="FFFFFF"/>
      </a:lt1>
      <a:dk2>
        <a:srgbClr val="FF0000"/>
      </a:dk2>
      <a:lt2>
        <a:srgbClr val="FFCC00"/>
      </a:lt2>
      <a:accent1>
        <a:srgbClr val="66CC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B8E2FF"/>
      </a:accent5>
      <a:accent6>
        <a:srgbClr val="008A00"/>
      </a:accent6>
      <a:hlink>
        <a:srgbClr val="FF3300"/>
      </a:hlink>
      <a:folHlink>
        <a:srgbClr val="6600FF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Студия">
  <a:themeElements>
    <a:clrScheme name="Студия 5">
      <a:dk1>
        <a:srgbClr val="000000"/>
      </a:dk1>
      <a:lt1>
        <a:srgbClr val="FFFFFF"/>
      </a:lt1>
      <a:dk2>
        <a:srgbClr val="FF0000"/>
      </a:dk2>
      <a:lt2>
        <a:srgbClr val="FFCC00"/>
      </a:lt2>
      <a:accent1>
        <a:srgbClr val="66CC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B8E2FF"/>
      </a:accent5>
      <a:accent6>
        <a:srgbClr val="008A00"/>
      </a:accent6>
      <a:hlink>
        <a:srgbClr val="FF3300"/>
      </a:hlink>
      <a:folHlink>
        <a:srgbClr val="6600FF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Взять шаблон для презентации</Template>
  <TotalTime>520</TotalTime>
  <Words>338</Words>
  <Application>Microsoft Office PowerPoint</Application>
  <PresentationFormat>Экран (4:3)</PresentationFormat>
  <Paragraphs>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21</vt:i4>
      </vt:variant>
      <vt:variant>
        <vt:lpstr>Заголовки слайдов</vt:lpstr>
      </vt:variant>
      <vt:variant>
        <vt:i4>19</vt:i4>
      </vt:variant>
    </vt:vector>
  </HeadingPairs>
  <TitlesOfParts>
    <vt:vector size="40" baseType="lpstr">
      <vt:lpstr>Взять шаблон для презентации</vt:lpstr>
      <vt:lpstr>Студия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1_Студия</vt:lpstr>
      <vt:lpstr>2_Студия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3_Студия</vt:lpstr>
      <vt:lpstr>10_Оформление по умолчанию</vt:lpstr>
      <vt:lpstr>11_Оформление по умолчанию</vt:lpstr>
      <vt:lpstr>12_Оформление по умолчанию</vt:lpstr>
      <vt:lpstr>13_Оформление по умолчанию</vt:lpstr>
      <vt:lpstr>14_Оформление по умолчанию</vt:lpstr>
      <vt:lpstr>15_Оформление по умолчанию</vt:lpstr>
      <vt:lpstr>17_Оформление по умолчанию</vt:lpstr>
      <vt:lpstr> Социальный проект  «Жизнь дана на добрые дела» </vt:lpstr>
      <vt:lpstr>«Стараясь о счастье других, мы находим свое собственное счастье»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 Чипсы . Вред или польза!</dc:title>
  <dc:creator>Учитель</dc:creator>
  <cp:lastModifiedBy>Света Иванова</cp:lastModifiedBy>
  <cp:revision>57</cp:revision>
  <dcterms:created xsi:type="dcterms:W3CDTF">2022-02-01T03:13:05Z</dcterms:created>
  <dcterms:modified xsi:type="dcterms:W3CDTF">2024-03-05T08:38:23Z</dcterms:modified>
</cp:coreProperties>
</file>