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2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648071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ГБДОУ детский сад №40 комбинированного вида 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Колпинского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Санкт-Петербурга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31640" y="1916832"/>
            <a:ext cx="6400800" cy="3217912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Краткосрочный проект «Удивительный мир динозавров»</a:t>
            </a:r>
          </a:p>
          <a:p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 компенсирующей направленности «Лягушата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 проекта:   26.02.2024-24.03.2024</a:t>
            </a:r>
          </a:p>
        </p:txBody>
      </p:sp>
    </p:spTree>
    <p:extLst>
      <p:ext uri="{BB962C8B-B14F-4D97-AF65-F5344CB8AC3E}">
        <p14:creationId xmlns:p14="http://schemas.microsoft.com/office/powerpoint/2010/main" val="73383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Продуктивная деятельность: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рисование, ручной труд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66442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Развлечение в библиотеке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им.Светлова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Назад в эпоху динозавров»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20523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368751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 проекта: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-Иллюстративный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-Дидактические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-Творческие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детей, выполненные в процессе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-Подбор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музыкального репертуара, диски с записью музыкальных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произведений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Видеоэкскурсии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Фотоотчет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-Презентация-отчет по проекту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7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  <a:b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b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52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 расширение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эпохе динозавров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Познакомить детей с удивительными животными прошлого – динозаврами, с разнообразием видов динозавров и их внешними особенностями.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2.Дать представления об условиях жизни динозавров.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3.Сформировать представления об изучении этих древних животных учеными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4.Помочь детям установить зависимость, отражающую связь живых организмов и среды обитания.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5.Воспитывать экологическое сознание.</a:t>
            </a: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00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информационного стенда с консультациями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294520"/>
            <a:ext cx="5832648" cy="4374486"/>
          </a:xfr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99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профессиями: «Археолог», «Палеонтолог»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222172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«Парк Юрского периода»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80810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 с динозавриком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Дино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val="371407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Экспериментальная деятельность: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динозавров цветным песком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411178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Коррекционно-развивающая деятельность: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и задания с динозаврами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74391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из цветных фигур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333910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127</Words>
  <Application>Microsoft Office PowerPoint</Application>
  <PresentationFormat>Экран (4:3)</PresentationFormat>
  <Paragraphs>25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ГБДОУ детский сад №40 комбинированного вида  Колпинского района Санкт-Петербурга</vt:lpstr>
      <vt:lpstr>Цель:  Формирование и расширение представлений воспитанников об эпохе динозавров</vt:lpstr>
      <vt:lpstr>Оформление информационного стенда с консультациями  для родителей</vt:lpstr>
      <vt:lpstr>Знакомство с профессиями: «Археолог», «Палеонтолог»</vt:lpstr>
      <vt:lpstr>Игра «Парк Юрского периода»</vt:lpstr>
      <vt:lpstr>Подвижные игры с динозавриком Дино</vt:lpstr>
      <vt:lpstr>Экспериментальная деятельность: рисование динозавров цветным песком</vt:lpstr>
      <vt:lpstr>Коррекционно-развивающая деятельность: упражнения и задания с динозаврами</vt:lpstr>
      <vt:lpstr>Конструирование из цветных фигур</vt:lpstr>
      <vt:lpstr>Продуктивная деятельность: рисование, ручной труд</vt:lpstr>
      <vt:lpstr>Развлечение в библиотеке им.Светлова  «Назад в эпоху динозавров»</vt:lpstr>
      <vt:lpstr>Презентация PowerPoint</vt:lpstr>
      <vt:lpstr>           Продукты проекта:  -Иллюстративный материал -Дидактические игры -Творческие работы детей, выполненные в процессе ОД -Подбор музыкального репертуара, диски с записью музыкальных произведений -Видеоэкскурсии  -Фотоотчет -Презентация-отчет по проекту </vt:lpstr>
      <vt:lpstr>Спасибо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ГБДОУ детский сад №40 комбинированного вида  Колпинского района Санкт-Петербурга</dc:title>
  <dc:creator>Администратор</dc:creator>
  <cp:lastModifiedBy>Ильницкая</cp:lastModifiedBy>
  <cp:revision>4</cp:revision>
  <dcterms:created xsi:type="dcterms:W3CDTF">2024-04-03T08:58:46Z</dcterms:created>
  <dcterms:modified xsi:type="dcterms:W3CDTF">2024-04-03T09:50:25Z</dcterms:modified>
</cp:coreProperties>
</file>