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t2.depositphotos.com/1772880/10480/i/950/depositphotos_104808032-stock-photo-spikelets-wheat-corn-flax-burl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620688"/>
            <a:ext cx="640871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 – КЛАСС</a:t>
            </a: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«Оберег – </a:t>
            </a: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ешочек 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обра»</a:t>
            </a:r>
          </a:p>
          <a:p>
            <a:pPr algn="ctr"/>
            <a:endParaRPr lang="ru-RU" sz="4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Педагог: Колотова Елена Викторовна</a:t>
            </a:r>
            <a:endParaRPr lang="ru-RU" sz="32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st2.depositphotos.com/1772880/10480/i/950/depositphotos_104807696-stock-photo-spikelets-wheat-corn-flax-burl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://masterklass-krasivo.ru/wp-content/uploads/2013/04/14-idei-dekora-k-pas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80728"/>
            <a:ext cx="7200800" cy="46805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332656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Как сложить мешочек из квадрата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t2.depositphotos.com/1772880/10480/i/950/depositphotos_104807696-stock-photo-spikelets-wheat-corn-flax-burl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D:\User\Desktop\4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73016"/>
            <a:ext cx="4968552" cy="3095671"/>
          </a:xfrm>
          <a:prstGeom prst="rect">
            <a:avLst/>
          </a:prstGeom>
          <a:noFill/>
        </p:spPr>
      </p:pic>
      <p:pic>
        <p:nvPicPr>
          <p:cNvPr id="15364" name="Picture 4" descr="https://cs2.livemaster.ru/storage/6d/e1/ac6643ec6c3b050e29037a77e390--suveniry-i-podarki-sashe-s-lavandoj-aroma-sashe-lavanda-mesh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32656"/>
            <a:ext cx="4644008" cy="46440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0" y="1052736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Декорация</a:t>
            </a:r>
          </a:p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мешочка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21</Words>
  <Application>Microsoft Office PowerPoint</Application>
  <PresentationFormat>Экран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Колотова</dc:creator>
  <cp:lastModifiedBy>User</cp:lastModifiedBy>
  <cp:revision>5</cp:revision>
  <dcterms:created xsi:type="dcterms:W3CDTF">2020-06-15T18:43:05Z</dcterms:created>
  <dcterms:modified xsi:type="dcterms:W3CDTF">2020-06-15T19:32:02Z</dcterms:modified>
</cp:coreProperties>
</file>