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20" r:id="rId2"/>
    <p:sldId id="324" r:id="rId3"/>
    <p:sldId id="305" r:id="rId4"/>
    <p:sldId id="283" r:id="rId5"/>
    <p:sldId id="296" r:id="rId6"/>
    <p:sldId id="284" r:id="rId7"/>
    <p:sldId id="285" r:id="rId8"/>
    <p:sldId id="286" r:id="rId9"/>
    <p:sldId id="287" r:id="rId10"/>
    <p:sldId id="288" r:id="rId11"/>
    <p:sldId id="289" r:id="rId12"/>
    <p:sldId id="291" r:id="rId13"/>
    <p:sldId id="293" r:id="rId14"/>
    <p:sldId id="297" r:id="rId15"/>
    <p:sldId id="306" r:id="rId16"/>
    <p:sldId id="301" r:id="rId17"/>
    <p:sldId id="307" r:id="rId18"/>
    <p:sldId id="302" r:id="rId19"/>
    <p:sldId id="308" r:id="rId20"/>
    <p:sldId id="309" r:id="rId21"/>
    <p:sldId id="303" r:id="rId22"/>
    <p:sldId id="311" r:id="rId23"/>
    <p:sldId id="322" r:id="rId24"/>
    <p:sldId id="323" r:id="rId25"/>
    <p:sldId id="310" r:id="rId26"/>
    <p:sldId id="314" r:id="rId27"/>
    <p:sldId id="304" r:id="rId28"/>
    <p:sldId id="312" r:id="rId29"/>
    <p:sldId id="321" r:id="rId30"/>
    <p:sldId id="313" r:id="rId31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3E6"/>
    <a:srgbClr val="5AA0E0"/>
    <a:srgbClr val="FFFF43"/>
    <a:srgbClr val="99B1FF"/>
    <a:srgbClr val="0F007A"/>
    <a:srgbClr val="CC0000"/>
    <a:srgbClr val="99CCFF"/>
    <a:srgbClr val="FFA7A9"/>
    <a:srgbClr val="FF7C8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56" autoAdjust="0"/>
    <p:restoredTop sz="96206" autoAdjust="0"/>
  </p:normalViewPr>
  <p:slideViewPr>
    <p:cSldViewPr>
      <p:cViewPr>
        <p:scale>
          <a:sx n="50" d="100"/>
          <a:sy n="50" d="100"/>
        </p:scale>
        <p:origin x="-2040" y="-4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6"/>
          <p:cNvSpPr/>
          <p:nvPr/>
        </p:nvSpPr>
        <p:spPr bwMode="gray">
          <a:xfrm>
            <a:off x="0" y="1335088"/>
            <a:ext cx="9147175" cy="4084637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31396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0693 h 3357044"/>
              <a:gd name="connsiteX1" fmla="*/ 2660904 w 9162288"/>
              <a:gd name="connsiteY1" fmla="*/ 93652 h 3357044"/>
              <a:gd name="connsiteX2" fmla="*/ 6995160 w 9162288"/>
              <a:gd name="connsiteY2" fmla="*/ 852604 h 3357044"/>
              <a:gd name="connsiteX3" fmla="*/ 9162288 w 9162288"/>
              <a:gd name="connsiteY3" fmla="*/ 379091 h 3357044"/>
              <a:gd name="connsiteX4" fmla="*/ 9153144 w 9162288"/>
              <a:gd name="connsiteY4" fmla="*/ 2910004 h 3357044"/>
              <a:gd name="connsiteX5" fmla="*/ 6995160 w 9162288"/>
              <a:gd name="connsiteY5" fmla="*/ 3294052 h 3357044"/>
              <a:gd name="connsiteX6" fmla="*/ 3279648 w 9162288"/>
              <a:gd name="connsiteY6" fmla="*/ 2532052 h 3357044"/>
              <a:gd name="connsiteX7" fmla="*/ 18288 w 9162288"/>
              <a:gd name="connsiteY7" fmla="*/ 3184324 h 3357044"/>
              <a:gd name="connsiteX8" fmla="*/ 0 w 9162288"/>
              <a:gd name="connsiteY8" fmla="*/ 290693 h 3357044"/>
              <a:gd name="connsiteX0" fmla="*/ 0 w 9162288"/>
              <a:gd name="connsiteY0" fmla="*/ 299777 h 3366128"/>
              <a:gd name="connsiteX1" fmla="*/ 2660904 w 9162288"/>
              <a:gd name="connsiteY1" fmla="*/ 102736 h 3366128"/>
              <a:gd name="connsiteX2" fmla="*/ 6595872 w 9162288"/>
              <a:gd name="connsiteY2" fmla="*/ 916196 h 3366128"/>
              <a:gd name="connsiteX3" fmla="*/ 9162288 w 9162288"/>
              <a:gd name="connsiteY3" fmla="*/ 388175 h 3366128"/>
              <a:gd name="connsiteX4" fmla="*/ 9153144 w 9162288"/>
              <a:gd name="connsiteY4" fmla="*/ 2919088 h 3366128"/>
              <a:gd name="connsiteX5" fmla="*/ 6995160 w 9162288"/>
              <a:gd name="connsiteY5" fmla="*/ 3303136 h 3366128"/>
              <a:gd name="connsiteX6" fmla="*/ 3279648 w 9162288"/>
              <a:gd name="connsiteY6" fmla="*/ 2541136 h 3366128"/>
              <a:gd name="connsiteX7" fmla="*/ 18288 w 9162288"/>
              <a:gd name="connsiteY7" fmla="*/ 3193408 h 3366128"/>
              <a:gd name="connsiteX8" fmla="*/ 0 w 9162288"/>
              <a:gd name="connsiteY8" fmla="*/ 299777 h 3366128"/>
              <a:gd name="connsiteX0" fmla="*/ 0 w 9162288"/>
              <a:gd name="connsiteY0" fmla="*/ 181676 h 3248027"/>
              <a:gd name="connsiteX1" fmla="*/ 2727960 w 9162288"/>
              <a:gd name="connsiteY1" fmla="*/ 102736 h 3248027"/>
              <a:gd name="connsiteX2" fmla="*/ 6595872 w 9162288"/>
              <a:gd name="connsiteY2" fmla="*/ 798095 h 3248027"/>
              <a:gd name="connsiteX3" fmla="*/ 9162288 w 9162288"/>
              <a:gd name="connsiteY3" fmla="*/ 270074 h 3248027"/>
              <a:gd name="connsiteX4" fmla="*/ 9153144 w 9162288"/>
              <a:gd name="connsiteY4" fmla="*/ 2800987 h 3248027"/>
              <a:gd name="connsiteX5" fmla="*/ 6995160 w 9162288"/>
              <a:gd name="connsiteY5" fmla="*/ 3185035 h 3248027"/>
              <a:gd name="connsiteX6" fmla="*/ 3279648 w 9162288"/>
              <a:gd name="connsiteY6" fmla="*/ 2423035 h 3248027"/>
              <a:gd name="connsiteX7" fmla="*/ 18288 w 9162288"/>
              <a:gd name="connsiteY7" fmla="*/ 3075307 h 3248027"/>
              <a:gd name="connsiteX8" fmla="*/ 0 w 9162288"/>
              <a:gd name="connsiteY8" fmla="*/ 181676 h 3248027"/>
              <a:gd name="connsiteX0" fmla="*/ 0 w 9162288"/>
              <a:gd name="connsiteY0" fmla="*/ 155448 h 3221799"/>
              <a:gd name="connsiteX1" fmla="*/ 2727960 w 9162288"/>
              <a:gd name="connsiteY1" fmla="*/ 76508 h 3221799"/>
              <a:gd name="connsiteX2" fmla="*/ 6595872 w 9162288"/>
              <a:gd name="connsiteY2" fmla="*/ 771867 h 3221799"/>
              <a:gd name="connsiteX3" fmla="*/ 9162288 w 9162288"/>
              <a:gd name="connsiteY3" fmla="*/ 243846 h 3221799"/>
              <a:gd name="connsiteX4" fmla="*/ 9153144 w 9162288"/>
              <a:gd name="connsiteY4" fmla="*/ 2774759 h 3221799"/>
              <a:gd name="connsiteX5" fmla="*/ 6995160 w 9162288"/>
              <a:gd name="connsiteY5" fmla="*/ 3158807 h 3221799"/>
              <a:gd name="connsiteX6" fmla="*/ 3279648 w 9162288"/>
              <a:gd name="connsiteY6" fmla="*/ 2396807 h 3221799"/>
              <a:gd name="connsiteX7" fmla="*/ 18288 w 9162288"/>
              <a:gd name="connsiteY7" fmla="*/ 3049079 h 3221799"/>
              <a:gd name="connsiteX8" fmla="*/ 0 w 9162288"/>
              <a:gd name="connsiteY8" fmla="*/ 155448 h 3221799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21380 h 3187731"/>
              <a:gd name="connsiteX1" fmla="*/ 2727960 w 9162288"/>
              <a:gd name="connsiteY1" fmla="*/ 42440 h 3187731"/>
              <a:gd name="connsiteX2" fmla="*/ 6595872 w 9162288"/>
              <a:gd name="connsiteY2" fmla="*/ 737799 h 3187731"/>
              <a:gd name="connsiteX3" fmla="*/ 9162288 w 9162288"/>
              <a:gd name="connsiteY3" fmla="*/ 209778 h 3187731"/>
              <a:gd name="connsiteX4" fmla="*/ 9153144 w 9162288"/>
              <a:gd name="connsiteY4" fmla="*/ 2740691 h 3187731"/>
              <a:gd name="connsiteX5" fmla="*/ 6995160 w 9162288"/>
              <a:gd name="connsiteY5" fmla="*/ 3124739 h 3187731"/>
              <a:gd name="connsiteX6" fmla="*/ 3279648 w 9162288"/>
              <a:gd name="connsiteY6" fmla="*/ 2362739 h 3187731"/>
              <a:gd name="connsiteX7" fmla="*/ 18288 w 9162288"/>
              <a:gd name="connsiteY7" fmla="*/ 3015011 h 3187731"/>
              <a:gd name="connsiteX8" fmla="*/ 0 w 9162288"/>
              <a:gd name="connsiteY8" fmla="*/ 121380 h 3187731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58964 h 3225315"/>
              <a:gd name="connsiteX1" fmla="*/ 2727960 w 9162288"/>
              <a:gd name="connsiteY1" fmla="*/ 80024 h 3225315"/>
              <a:gd name="connsiteX2" fmla="*/ 6595872 w 9162288"/>
              <a:gd name="connsiteY2" fmla="*/ 775383 h 3225315"/>
              <a:gd name="connsiteX3" fmla="*/ 9162288 w 9162288"/>
              <a:gd name="connsiteY3" fmla="*/ 247362 h 3225315"/>
              <a:gd name="connsiteX4" fmla="*/ 9153144 w 9162288"/>
              <a:gd name="connsiteY4" fmla="*/ 2778275 h 3225315"/>
              <a:gd name="connsiteX5" fmla="*/ 6995160 w 9162288"/>
              <a:gd name="connsiteY5" fmla="*/ 3162323 h 3225315"/>
              <a:gd name="connsiteX6" fmla="*/ 3279648 w 9162288"/>
              <a:gd name="connsiteY6" fmla="*/ 2400323 h 3225315"/>
              <a:gd name="connsiteX7" fmla="*/ 18288 w 9162288"/>
              <a:gd name="connsiteY7" fmla="*/ 3052595 h 3225315"/>
              <a:gd name="connsiteX8" fmla="*/ 0 w 9162288"/>
              <a:gd name="connsiteY8" fmla="*/ 158964 h 322531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207145"/>
              <a:gd name="connsiteX1" fmla="*/ 2828544 w 9162288"/>
              <a:gd name="connsiteY1" fmla="*/ 80024 h 3207145"/>
              <a:gd name="connsiteX2" fmla="*/ 6595872 w 9162288"/>
              <a:gd name="connsiteY2" fmla="*/ 757213 h 3207145"/>
              <a:gd name="connsiteX3" fmla="*/ 9162288 w 9162288"/>
              <a:gd name="connsiteY3" fmla="*/ 229192 h 3207145"/>
              <a:gd name="connsiteX4" fmla="*/ 9153144 w 9162288"/>
              <a:gd name="connsiteY4" fmla="*/ 2760105 h 3207145"/>
              <a:gd name="connsiteX5" fmla="*/ 6995160 w 9162288"/>
              <a:gd name="connsiteY5" fmla="*/ 3144153 h 3207145"/>
              <a:gd name="connsiteX6" fmla="*/ 3279648 w 9162288"/>
              <a:gd name="connsiteY6" fmla="*/ 2382153 h 3207145"/>
              <a:gd name="connsiteX7" fmla="*/ 18288 w 9162288"/>
              <a:gd name="connsiteY7" fmla="*/ 3034425 h 3207145"/>
              <a:gd name="connsiteX8" fmla="*/ 0 w 9162288"/>
              <a:gd name="connsiteY8" fmla="*/ 140794 h 3207145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3279648 w 9162288"/>
              <a:gd name="connsiteY6" fmla="*/ 2382153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40521"/>
              <a:gd name="connsiteX1" fmla="*/ 2828544 w 9162288"/>
              <a:gd name="connsiteY1" fmla="*/ 80024 h 3040521"/>
              <a:gd name="connsiteX2" fmla="*/ 6595872 w 9162288"/>
              <a:gd name="connsiteY2" fmla="*/ 757213 h 3040521"/>
              <a:gd name="connsiteX3" fmla="*/ 9162288 w 9162288"/>
              <a:gd name="connsiteY3" fmla="*/ 229192 h 3040521"/>
              <a:gd name="connsiteX4" fmla="*/ 9153144 w 9162288"/>
              <a:gd name="connsiteY4" fmla="*/ 2760105 h 3040521"/>
              <a:gd name="connsiteX5" fmla="*/ 6690360 w 9162288"/>
              <a:gd name="connsiteY5" fmla="*/ 2746696 h 3040521"/>
              <a:gd name="connsiteX6" fmla="*/ 2865120 w 9162288"/>
              <a:gd name="connsiteY6" fmla="*/ 2307204 h 3040521"/>
              <a:gd name="connsiteX7" fmla="*/ 18288 w 9162288"/>
              <a:gd name="connsiteY7" fmla="*/ 3034425 h 3040521"/>
              <a:gd name="connsiteX8" fmla="*/ 0 w 9162288"/>
              <a:gd name="connsiteY8" fmla="*/ 140794 h 3040521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34425"/>
              <a:gd name="connsiteX1" fmla="*/ 2828544 w 9162288"/>
              <a:gd name="connsiteY1" fmla="*/ 80024 h 3034425"/>
              <a:gd name="connsiteX2" fmla="*/ 6595872 w 9162288"/>
              <a:gd name="connsiteY2" fmla="*/ 757213 h 3034425"/>
              <a:gd name="connsiteX3" fmla="*/ 9162288 w 9162288"/>
              <a:gd name="connsiteY3" fmla="*/ 229192 h 3034425"/>
              <a:gd name="connsiteX4" fmla="*/ 9153144 w 9162288"/>
              <a:gd name="connsiteY4" fmla="*/ 2760105 h 3034425"/>
              <a:gd name="connsiteX5" fmla="*/ 6690360 w 9162288"/>
              <a:gd name="connsiteY5" fmla="*/ 2746696 h 3034425"/>
              <a:gd name="connsiteX6" fmla="*/ 2865120 w 9162288"/>
              <a:gd name="connsiteY6" fmla="*/ 2307204 h 3034425"/>
              <a:gd name="connsiteX7" fmla="*/ 18288 w 9162288"/>
              <a:gd name="connsiteY7" fmla="*/ 3034425 h 3034425"/>
              <a:gd name="connsiteX8" fmla="*/ 0 w 9162288"/>
              <a:gd name="connsiteY8" fmla="*/ 140794 h 3034425"/>
              <a:gd name="connsiteX0" fmla="*/ 0 w 9162288"/>
              <a:gd name="connsiteY0" fmla="*/ 140794 h 3043297"/>
              <a:gd name="connsiteX1" fmla="*/ 2828544 w 9162288"/>
              <a:gd name="connsiteY1" fmla="*/ 80024 h 3043297"/>
              <a:gd name="connsiteX2" fmla="*/ 6595872 w 9162288"/>
              <a:gd name="connsiteY2" fmla="*/ 757213 h 3043297"/>
              <a:gd name="connsiteX3" fmla="*/ 9162288 w 9162288"/>
              <a:gd name="connsiteY3" fmla="*/ 229192 h 3043297"/>
              <a:gd name="connsiteX4" fmla="*/ 9153144 w 9162288"/>
              <a:gd name="connsiteY4" fmla="*/ 2760105 h 3043297"/>
              <a:gd name="connsiteX5" fmla="*/ 6690360 w 9162288"/>
              <a:gd name="connsiteY5" fmla="*/ 2746696 h 3043297"/>
              <a:gd name="connsiteX6" fmla="*/ 2865120 w 9162288"/>
              <a:gd name="connsiteY6" fmla="*/ 2307204 h 3043297"/>
              <a:gd name="connsiteX7" fmla="*/ 1619 w 9162288"/>
              <a:gd name="connsiteY7" fmla="*/ 3043297 h 3043297"/>
              <a:gd name="connsiteX8" fmla="*/ 0 w 9162288"/>
              <a:gd name="connsiteY8" fmla="*/ 140794 h 3043297"/>
              <a:gd name="connsiteX0" fmla="*/ 0 w 9153144"/>
              <a:gd name="connsiteY0" fmla="*/ 140794 h 3043297"/>
              <a:gd name="connsiteX1" fmla="*/ 2828544 w 9153144"/>
              <a:gd name="connsiteY1" fmla="*/ 80024 h 3043297"/>
              <a:gd name="connsiteX2" fmla="*/ 6595872 w 9153144"/>
              <a:gd name="connsiteY2" fmla="*/ 757213 h 3043297"/>
              <a:gd name="connsiteX3" fmla="*/ 9144533 w 9153144"/>
              <a:gd name="connsiteY3" fmla="*/ 230295 h 3043297"/>
              <a:gd name="connsiteX4" fmla="*/ 9153144 w 9153144"/>
              <a:gd name="connsiteY4" fmla="*/ 2760105 h 3043297"/>
              <a:gd name="connsiteX5" fmla="*/ 6690360 w 9153144"/>
              <a:gd name="connsiteY5" fmla="*/ 2746696 h 3043297"/>
              <a:gd name="connsiteX6" fmla="*/ 2865120 w 9153144"/>
              <a:gd name="connsiteY6" fmla="*/ 2307204 h 3043297"/>
              <a:gd name="connsiteX7" fmla="*/ 1619 w 9153144"/>
              <a:gd name="connsiteY7" fmla="*/ 3043297 h 3043297"/>
              <a:gd name="connsiteX8" fmla="*/ 0 w 9153144"/>
              <a:gd name="connsiteY8" fmla="*/ 140794 h 3043297"/>
              <a:gd name="connsiteX0" fmla="*/ 0 w 9147403"/>
              <a:gd name="connsiteY0" fmla="*/ 140794 h 3043297"/>
              <a:gd name="connsiteX1" fmla="*/ 2828544 w 9147403"/>
              <a:gd name="connsiteY1" fmla="*/ 80024 h 3043297"/>
              <a:gd name="connsiteX2" fmla="*/ 6595872 w 9147403"/>
              <a:gd name="connsiteY2" fmla="*/ 757213 h 3043297"/>
              <a:gd name="connsiteX3" fmla="*/ 9144533 w 9147403"/>
              <a:gd name="connsiteY3" fmla="*/ 230295 h 3043297"/>
              <a:gd name="connsiteX4" fmla="*/ 9141307 w 9147403"/>
              <a:gd name="connsiteY4" fmla="*/ 2761208 h 3043297"/>
              <a:gd name="connsiteX5" fmla="*/ 6690360 w 9147403"/>
              <a:gd name="connsiteY5" fmla="*/ 2746696 h 3043297"/>
              <a:gd name="connsiteX6" fmla="*/ 2865120 w 9147403"/>
              <a:gd name="connsiteY6" fmla="*/ 2307204 h 3043297"/>
              <a:gd name="connsiteX7" fmla="*/ 1619 w 9147403"/>
              <a:gd name="connsiteY7" fmla="*/ 3043297 h 3043297"/>
              <a:gd name="connsiteX8" fmla="*/ 0 w 9147403"/>
              <a:gd name="connsiteY8" fmla="*/ 140794 h 3043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7403" h="3043297">
                <a:moveTo>
                  <a:pt x="0" y="140794"/>
                </a:moveTo>
                <a:cubicBezTo>
                  <a:pt x="784860" y="19414"/>
                  <a:pt x="1778000" y="0"/>
                  <a:pt x="2828544" y="80024"/>
                </a:cubicBezTo>
                <a:cubicBezTo>
                  <a:pt x="3879088" y="160048"/>
                  <a:pt x="5543207" y="732168"/>
                  <a:pt x="6595872" y="757213"/>
                </a:cubicBezTo>
                <a:cubicBezTo>
                  <a:pt x="7648537" y="782258"/>
                  <a:pt x="8376437" y="535486"/>
                  <a:pt x="9144533" y="230295"/>
                </a:cubicBezTo>
                <a:cubicBezTo>
                  <a:pt x="9147403" y="1073565"/>
                  <a:pt x="9138437" y="1917938"/>
                  <a:pt x="9141307" y="2761208"/>
                </a:cubicBezTo>
                <a:cubicBezTo>
                  <a:pt x="8237575" y="2914438"/>
                  <a:pt x="7736391" y="2822363"/>
                  <a:pt x="6690360" y="2746696"/>
                </a:cubicBezTo>
                <a:cubicBezTo>
                  <a:pt x="5644329" y="2671029"/>
                  <a:pt x="3979910" y="2257771"/>
                  <a:pt x="2865120" y="2307204"/>
                </a:cubicBezTo>
                <a:cubicBezTo>
                  <a:pt x="1750330" y="2356637"/>
                  <a:pt x="734663" y="2709091"/>
                  <a:pt x="1619" y="3043297"/>
                </a:cubicBezTo>
                <a:cubicBezTo>
                  <a:pt x="1079" y="2075796"/>
                  <a:pt x="540" y="1108295"/>
                  <a:pt x="0" y="140794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7"/>
          <p:cNvSpPr/>
          <p:nvPr/>
        </p:nvSpPr>
        <p:spPr bwMode="invGray">
          <a:xfrm>
            <a:off x="0" y="1728788"/>
            <a:ext cx="9144000" cy="3308350"/>
          </a:xfrm>
          <a:custGeom>
            <a:avLst/>
            <a:gdLst>
              <a:gd name="connsiteX0" fmla="*/ 0 w 9153144"/>
              <a:gd name="connsiteY0" fmla="*/ 265176 h 3200400"/>
              <a:gd name="connsiteX1" fmla="*/ 2651760 w 9153144"/>
              <a:gd name="connsiteY1" fmla="*/ 0 h 3200400"/>
              <a:gd name="connsiteX2" fmla="*/ 6986016 w 9153144"/>
              <a:gd name="connsiteY2" fmla="*/ 758952 h 3200400"/>
              <a:gd name="connsiteX3" fmla="*/ 9153144 w 9153144"/>
              <a:gd name="connsiteY3" fmla="*/ 237744 h 3200400"/>
              <a:gd name="connsiteX4" fmla="*/ 9144000 w 9153144"/>
              <a:gd name="connsiteY4" fmla="*/ 2816352 h 3200400"/>
              <a:gd name="connsiteX5" fmla="*/ 6986016 w 9153144"/>
              <a:gd name="connsiteY5" fmla="*/ 3200400 h 3200400"/>
              <a:gd name="connsiteX6" fmla="*/ 3081528 w 9153144"/>
              <a:gd name="connsiteY6" fmla="*/ 2441448 h 3200400"/>
              <a:gd name="connsiteX7" fmla="*/ 9144 w 9153144"/>
              <a:gd name="connsiteY7" fmla="*/ 3090672 h 3200400"/>
              <a:gd name="connsiteX8" fmla="*/ 0 w 9153144"/>
              <a:gd name="connsiteY8" fmla="*/ 265176 h 3200400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450336"/>
              <a:gd name="connsiteX1" fmla="*/ 2651760 w 9153144"/>
              <a:gd name="connsiteY1" fmla="*/ 249936 h 3450336"/>
              <a:gd name="connsiteX2" fmla="*/ 6986016 w 9153144"/>
              <a:gd name="connsiteY2" fmla="*/ 1008888 h 3450336"/>
              <a:gd name="connsiteX3" fmla="*/ 9153144 w 9153144"/>
              <a:gd name="connsiteY3" fmla="*/ 487680 h 3450336"/>
              <a:gd name="connsiteX4" fmla="*/ 9144000 w 9153144"/>
              <a:gd name="connsiteY4" fmla="*/ 3066288 h 3450336"/>
              <a:gd name="connsiteX5" fmla="*/ 6986016 w 9153144"/>
              <a:gd name="connsiteY5" fmla="*/ 3450336 h 3450336"/>
              <a:gd name="connsiteX6" fmla="*/ 3081528 w 9153144"/>
              <a:gd name="connsiteY6" fmla="*/ 2691384 h 3450336"/>
              <a:gd name="connsiteX7" fmla="*/ 9144 w 9153144"/>
              <a:gd name="connsiteY7" fmla="*/ 3340608 h 3450336"/>
              <a:gd name="connsiteX8" fmla="*/ 0 w 9153144"/>
              <a:gd name="connsiteY8" fmla="*/ 515112 h 3450336"/>
              <a:gd name="connsiteX0" fmla="*/ 0 w 9153144"/>
              <a:gd name="connsiteY0" fmla="*/ 515112 h 3560064"/>
              <a:gd name="connsiteX1" fmla="*/ 2651760 w 9153144"/>
              <a:gd name="connsiteY1" fmla="*/ 249936 h 3560064"/>
              <a:gd name="connsiteX2" fmla="*/ 6986016 w 9153144"/>
              <a:gd name="connsiteY2" fmla="*/ 1008888 h 3560064"/>
              <a:gd name="connsiteX3" fmla="*/ 9153144 w 9153144"/>
              <a:gd name="connsiteY3" fmla="*/ 487680 h 3560064"/>
              <a:gd name="connsiteX4" fmla="*/ 9144000 w 9153144"/>
              <a:gd name="connsiteY4" fmla="*/ 3066288 h 3560064"/>
              <a:gd name="connsiteX5" fmla="*/ 6986016 w 9153144"/>
              <a:gd name="connsiteY5" fmla="*/ 3450336 h 3560064"/>
              <a:gd name="connsiteX6" fmla="*/ 3081528 w 9153144"/>
              <a:gd name="connsiteY6" fmla="*/ 2691384 h 3560064"/>
              <a:gd name="connsiteX7" fmla="*/ 9144 w 9153144"/>
              <a:gd name="connsiteY7" fmla="*/ 3340608 h 3560064"/>
              <a:gd name="connsiteX8" fmla="*/ 0 w 9153144"/>
              <a:gd name="connsiteY8" fmla="*/ 515112 h 3560064"/>
              <a:gd name="connsiteX0" fmla="*/ 0 w 9153144"/>
              <a:gd name="connsiteY0" fmla="*/ 515112 h 3703320"/>
              <a:gd name="connsiteX1" fmla="*/ 2651760 w 9153144"/>
              <a:gd name="connsiteY1" fmla="*/ 249936 h 3703320"/>
              <a:gd name="connsiteX2" fmla="*/ 6986016 w 9153144"/>
              <a:gd name="connsiteY2" fmla="*/ 1008888 h 3703320"/>
              <a:gd name="connsiteX3" fmla="*/ 9153144 w 9153144"/>
              <a:gd name="connsiteY3" fmla="*/ 487680 h 3703320"/>
              <a:gd name="connsiteX4" fmla="*/ 9144000 w 9153144"/>
              <a:gd name="connsiteY4" fmla="*/ 3066288 h 3703320"/>
              <a:gd name="connsiteX5" fmla="*/ 6986016 w 9153144"/>
              <a:gd name="connsiteY5" fmla="*/ 3450336 h 3703320"/>
              <a:gd name="connsiteX6" fmla="*/ 3081528 w 9153144"/>
              <a:gd name="connsiteY6" fmla="*/ 2691384 h 3703320"/>
              <a:gd name="connsiteX7" fmla="*/ 9144 w 9153144"/>
              <a:gd name="connsiteY7" fmla="*/ 3340608 h 3703320"/>
              <a:gd name="connsiteX8" fmla="*/ 0 w 9153144"/>
              <a:gd name="connsiteY8" fmla="*/ 515112 h 3703320"/>
              <a:gd name="connsiteX0" fmla="*/ 0 w 9153144"/>
              <a:gd name="connsiteY0" fmla="*/ 370332 h 3558540"/>
              <a:gd name="connsiteX1" fmla="*/ 2651760 w 9153144"/>
              <a:gd name="connsiteY1" fmla="*/ 105156 h 3558540"/>
              <a:gd name="connsiteX2" fmla="*/ 6986016 w 9153144"/>
              <a:gd name="connsiteY2" fmla="*/ 864108 h 3558540"/>
              <a:gd name="connsiteX3" fmla="*/ 9153144 w 9153144"/>
              <a:gd name="connsiteY3" fmla="*/ 342900 h 3558540"/>
              <a:gd name="connsiteX4" fmla="*/ 9144000 w 9153144"/>
              <a:gd name="connsiteY4" fmla="*/ 2921508 h 3558540"/>
              <a:gd name="connsiteX5" fmla="*/ 6986016 w 9153144"/>
              <a:gd name="connsiteY5" fmla="*/ 3305556 h 3558540"/>
              <a:gd name="connsiteX6" fmla="*/ 3081528 w 9153144"/>
              <a:gd name="connsiteY6" fmla="*/ 2546604 h 3558540"/>
              <a:gd name="connsiteX7" fmla="*/ 9144 w 9153144"/>
              <a:gd name="connsiteY7" fmla="*/ 3195828 h 3558540"/>
              <a:gd name="connsiteX8" fmla="*/ 0 w 9153144"/>
              <a:gd name="connsiteY8" fmla="*/ 370332 h 3558540"/>
              <a:gd name="connsiteX0" fmla="*/ 0 w 9153144"/>
              <a:gd name="connsiteY0" fmla="*/ 347472 h 3535680"/>
              <a:gd name="connsiteX1" fmla="*/ 2651760 w 9153144"/>
              <a:gd name="connsiteY1" fmla="*/ 82296 h 3535680"/>
              <a:gd name="connsiteX2" fmla="*/ 6986016 w 9153144"/>
              <a:gd name="connsiteY2" fmla="*/ 841248 h 3535680"/>
              <a:gd name="connsiteX3" fmla="*/ 9153144 w 9153144"/>
              <a:gd name="connsiteY3" fmla="*/ 320040 h 3535680"/>
              <a:gd name="connsiteX4" fmla="*/ 9144000 w 9153144"/>
              <a:gd name="connsiteY4" fmla="*/ 2898648 h 3535680"/>
              <a:gd name="connsiteX5" fmla="*/ 6986016 w 9153144"/>
              <a:gd name="connsiteY5" fmla="*/ 3282696 h 3535680"/>
              <a:gd name="connsiteX6" fmla="*/ 3081528 w 9153144"/>
              <a:gd name="connsiteY6" fmla="*/ 2523744 h 3535680"/>
              <a:gd name="connsiteX7" fmla="*/ 9144 w 9153144"/>
              <a:gd name="connsiteY7" fmla="*/ 3172968 h 3535680"/>
              <a:gd name="connsiteX8" fmla="*/ 0 w 9153144"/>
              <a:gd name="connsiteY8" fmla="*/ 347472 h 3535680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499104"/>
              <a:gd name="connsiteX1" fmla="*/ 2651760 w 9153144"/>
              <a:gd name="connsiteY1" fmla="*/ 45720 h 3499104"/>
              <a:gd name="connsiteX2" fmla="*/ 6986016 w 9153144"/>
              <a:gd name="connsiteY2" fmla="*/ 804672 h 3499104"/>
              <a:gd name="connsiteX3" fmla="*/ 9153144 w 9153144"/>
              <a:gd name="connsiteY3" fmla="*/ 283464 h 3499104"/>
              <a:gd name="connsiteX4" fmla="*/ 9144000 w 9153144"/>
              <a:gd name="connsiteY4" fmla="*/ 2862072 h 3499104"/>
              <a:gd name="connsiteX5" fmla="*/ 6986016 w 9153144"/>
              <a:gd name="connsiteY5" fmla="*/ 3246120 h 3499104"/>
              <a:gd name="connsiteX6" fmla="*/ 3081528 w 9153144"/>
              <a:gd name="connsiteY6" fmla="*/ 2487168 h 3499104"/>
              <a:gd name="connsiteX7" fmla="*/ 9144 w 9153144"/>
              <a:gd name="connsiteY7" fmla="*/ 3136392 h 3499104"/>
              <a:gd name="connsiteX8" fmla="*/ 0 w 9153144"/>
              <a:gd name="connsiteY8" fmla="*/ 310896 h 34991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8604"/>
              <a:gd name="connsiteX1" fmla="*/ 2651760 w 9153144"/>
              <a:gd name="connsiteY1" fmla="*/ 45720 h 3308604"/>
              <a:gd name="connsiteX2" fmla="*/ 6986016 w 9153144"/>
              <a:gd name="connsiteY2" fmla="*/ 804672 h 3308604"/>
              <a:gd name="connsiteX3" fmla="*/ 9153144 w 9153144"/>
              <a:gd name="connsiteY3" fmla="*/ 283464 h 3308604"/>
              <a:gd name="connsiteX4" fmla="*/ 9144000 w 9153144"/>
              <a:gd name="connsiteY4" fmla="*/ 2862072 h 3308604"/>
              <a:gd name="connsiteX5" fmla="*/ 6986016 w 9153144"/>
              <a:gd name="connsiteY5" fmla="*/ 3246120 h 3308604"/>
              <a:gd name="connsiteX6" fmla="*/ 3081528 w 9153144"/>
              <a:gd name="connsiteY6" fmla="*/ 2487168 h 3308604"/>
              <a:gd name="connsiteX7" fmla="*/ 9144 w 9153144"/>
              <a:gd name="connsiteY7" fmla="*/ 3136392 h 3308604"/>
              <a:gd name="connsiteX8" fmla="*/ 0 w 9153144"/>
              <a:gd name="connsiteY8" fmla="*/ 310896 h 3308604"/>
              <a:gd name="connsiteX0" fmla="*/ 0 w 9153144"/>
              <a:gd name="connsiteY0" fmla="*/ 310896 h 3306064"/>
              <a:gd name="connsiteX1" fmla="*/ 2651760 w 9153144"/>
              <a:gd name="connsiteY1" fmla="*/ 45720 h 3306064"/>
              <a:gd name="connsiteX2" fmla="*/ 6986016 w 9153144"/>
              <a:gd name="connsiteY2" fmla="*/ 804672 h 3306064"/>
              <a:gd name="connsiteX3" fmla="*/ 9153144 w 9153144"/>
              <a:gd name="connsiteY3" fmla="*/ 283464 h 3306064"/>
              <a:gd name="connsiteX4" fmla="*/ 9144000 w 9153144"/>
              <a:gd name="connsiteY4" fmla="*/ 2862072 h 3306064"/>
              <a:gd name="connsiteX5" fmla="*/ 6986016 w 9153144"/>
              <a:gd name="connsiteY5" fmla="*/ 3246120 h 3306064"/>
              <a:gd name="connsiteX6" fmla="*/ 3169920 w 9153144"/>
              <a:gd name="connsiteY6" fmla="*/ 2502408 h 3306064"/>
              <a:gd name="connsiteX7" fmla="*/ 9144 w 9153144"/>
              <a:gd name="connsiteY7" fmla="*/ 3136392 h 3306064"/>
              <a:gd name="connsiteX8" fmla="*/ 0 w 9153144"/>
              <a:gd name="connsiteY8" fmla="*/ 310896 h 3306064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0 w 9153144"/>
              <a:gd name="connsiteY0" fmla="*/ 310896 h 3309112"/>
              <a:gd name="connsiteX1" fmla="*/ 2651760 w 9153144"/>
              <a:gd name="connsiteY1" fmla="*/ 45720 h 3309112"/>
              <a:gd name="connsiteX2" fmla="*/ 6986016 w 9153144"/>
              <a:gd name="connsiteY2" fmla="*/ 804672 h 3309112"/>
              <a:gd name="connsiteX3" fmla="*/ 9153144 w 9153144"/>
              <a:gd name="connsiteY3" fmla="*/ 283464 h 3309112"/>
              <a:gd name="connsiteX4" fmla="*/ 9144000 w 9153144"/>
              <a:gd name="connsiteY4" fmla="*/ 2862072 h 3309112"/>
              <a:gd name="connsiteX5" fmla="*/ 6986016 w 9153144"/>
              <a:gd name="connsiteY5" fmla="*/ 3246120 h 3309112"/>
              <a:gd name="connsiteX6" fmla="*/ 3270504 w 9153144"/>
              <a:gd name="connsiteY6" fmla="*/ 2484120 h 3309112"/>
              <a:gd name="connsiteX7" fmla="*/ 9144 w 9153144"/>
              <a:gd name="connsiteY7" fmla="*/ 3136392 h 3309112"/>
              <a:gd name="connsiteX8" fmla="*/ 0 w 9153144"/>
              <a:gd name="connsiteY8" fmla="*/ 310896 h 3309112"/>
              <a:gd name="connsiteX0" fmla="*/ 381 w 9153525"/>
              <a:gd name="connsiteY0" fmla="*/ 310896 h 3309112"/>
              <a:gd name="connsiteX1" fmla="*/ 2652141 w 9153525"/>
              <a:gd name="connsiteY1" fmla="*/ 45720 h 3309112"/>
              <a:gd name="connsiteX2" fmla="*/ 6986397 w 9153525"/>
              <a:gd name="connsiteY2" fmla="*/ 804672 h 3309112"/>
              <a:gd name="connsiteX3" fmla="*/ 9153525 w 9153525"/>
              <a:gd name="connsiteY3" fmla="*/ 283464 h 3309112"/>
              <a:gd name="connsiteX4" fmla="*/ 9144381 w 9153525"/>
              <a:gd name="connsiteY4" fmla="*/ 2862072 h 3309112"/>
              <a:gd name="connsiteX5" fmla="*/ 6986397 w 9153525"/>
              <a:gd name="connsiteY5" fmla="*/ 3246120 h 3309112"/>
              <a:gd name="connsiteX6" fmla="*/ 3270885 w 9153525"/>
              <a:gd name="connsiteY6" fmla="*/ 2484120 h 3309112"/>
              <a:gd name="connsiteX7" fmla="*/ 0 w 9153525"/>
              <a:gd name="connsiteY7" fmla="*/ 3143536 h 3309112"/>
              <a:gd name="connsiteX8" fmla="*/ 381 w 9153525"/>
              <a:gd name="connsiteY8" fmla="*/ 310896 h 3309112"/>
              <a:gd name="connsiteX0" fmla="*/ 381 w 9144647"/>
              <a:gd name="connsiteY0" fmla="*/ 310896 h 3309112"/>
              <a:gd name="connsiteX1" fmla="*/ 2652141 w 9144647"/>
              <a:gd name="connsiteY1" fmla="*/ 45720 h 3309112"/>
              <a:gd name="connsiteX2" fmla="*/ 6986397 w 9144647"/>
              <a:gd name="connsiteY2" fmla="*/ 804672 h 3309112"/>
              <a:gd name="connsiteX3" fmla="*/ 9144647 w 9144647"/>
              <a:gd name="connsiteY3" fmla="*/ 290862 h 3309112"/>
              <a:gd name="connsiteX4" fmla="*/ 9144381 w 9144647"/>
              <a:gd name="connsiteY4" fmla="*/ 2862072 h 3309112"/>
              <a:gd name="connsiteX5" fmla="*/ 6986397 w 9144647"/>
              <a:gd name="connsiteY5" fmla="*/ 3246120 h 3309112"/>
              <a:gd name="connsiteX6" fmla="*/ 3270885 w 9144647"/>
              <a:gd name="connsiteY6" fmla="*/ 2484120 h 3309112"/>
              <a:gd name="connsiteX7" fmla="*/ 0 w 9144647"/>
              <a:gd name="connsiteY7" fmla="*/ 3143536 h 3309112"/>
              <a:gd name="connsiteX8" fmla="*/ 381 w 9144647"/>
              <a:gd name="connsiteY8" fmla="*/ 310896 h 33091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9144647" h="3309112">
                <a:moveTo>
                  <a:pt x="381" y="310896"/>
                </a:moveTo>
                <a:cubicBezTo>
                  <a:pt x="779145" y="155448"/>
                  <a:pt x="1484757" y="0"/>
                  <a:pt x="2652141" y="45720"/>
                </a:cubicBezTo>
                <a:cubicBezTo>
                  <a:pt x="3819525" y="91440"/>
                  <a:pt x="5904313" y="763815"/>
                  <a:pt x="6986397" y="804672"/>
                </a:cubicBezTo>
                <a:cubicBezTo>
                  <a:pt x="8068481" y="845529"/>
                  <a:pt x="8437511" y="566706"/>
                  <a:pt x="9144647" y="290862"/>
                </a:cubicBezTo>
                <a:cubicBezTo>
                  <a:pt x="9144558" y="1147932"/>
                  <a:pt x="9144470" y="2005002"/>
                  <a:pt x="9144381" y="2862072"/>
                </a:cubicBezTo>
                <a:cubicBezTo>
                  <a:pt x="8450961" y="3142488"/>
                  <a:pt x="7965313" y="3309112"/>
                  <a:pt x="6986397" y="3246120"/>
                </a:cubicBezTo>
                <a:cubicBezTo>
                  <a:pt x="6007481" y="3183128"/>
                  <a:pt x="4435284" y="2501217"/>
                  <a:pt x="3270885" y="2484120"/>
                </a:cubicBezTo>
                <a:cubicBezTo>
                  <a:pt x="2106486" y="2467023"/>
                  <a:pt x="830580" y="2857024"/>
                  <a:pt x="0" y="3143536"/>
                </a:cubicBezTo>
                <a:lnTo>
                  <a:pt x="381" y="31089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6" name="Oval 8"/>
          <p:cNvGrpSpPr>
            <a:grpSpLocks/>
          </p:cNvGrpSpPr>
          <p:nvPr/>
        </p:nvGrpSpPr>
        <p:grpSpPr bwMode="auto">
          <a:xfrm>
            <a:off x="7693025" y="1292225"/>
            <a:ext cx="1000125" cy="1000125"/>
            <a:chOff x="4846" y="814"/>
            <a:chExt cx="630" cy="630"/>
          </a:xfrm>
        </p:grpSpPr>
        <p:pic>
          <p:nvPicPr>
            <p:cNvPr id="7" name="Oval 8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4846" y="814"/>
              <a:ext cx="630" cy="6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 Box 5"/>
            <p:cNvSpPr txBox="1">
              <a:spLocks noChangeArrowheads="1"/>
            </p:cNvSpPr>
            <p:nvPr/>
          </p:nvSpPr>
          <p:spPr bwMode="auto">
            <a:xfrm>
              <a:off x="4941" y="909"/>
              <a:ext cx="440" cy="44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smtClean="0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grpSp>
        <p:nvGrpSpPr>
          <p:cNvPr id="9" name="Oval 9"/>
          <p:cNvGrpSpPr>
            <a:grpSpLocks/>
          </p:cNvGrpSpPr>
          <p:nvPr/>
        </p:nvGrpSpPr>
        <p:grpSpPr bwMode="auto">
          <a:xfrm>
            <a:off x="7010400" y="1925638"/>
            <a:ext cx="523875" cy="525462"/>
            <a:chOff x="4416" y="1213"/>
            <a:chExt cx="330" cy="331"/>
          </a:xfrm>
        </p:grpSpPr>
        <p:pic>
          <p:nvPicPr>
            <p:cNvPr id="10" name="Oval 9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4416" y="1213"/>
              <a:ext cx="330" cy="3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" name="Text Box 8"/>
            <p:cNvSpPr txBox="1">
              <a:spLocks noChangeArrowheads="1"/>
            </p:cNvSpPr>
            <p:nvPr/>
          </p:nvSpPr>
          <p:spPr bwMode="auto">
            <a:xfrm>
              <a:off x="4465" y="1263"/>
              <a:ext cx="228" cy="228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smtClean="0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grpSp>
        <p:nvGrpSpPr>
          <p:cNvPr id="12" name="Oval 10"/>
          <p:cNvGrpSpPr>
            <a:grpSpLocks/>
          </p:cNvGrpSpPr>
          <p:nvPr/>
        </p:nvGrpSpPr>
        <p:grpSpPr bwMode="auto">
          <a:xfrm>
            <a:off x="682625" y="4108450"/>
            <a:ext cx="1225550" cy="1231900"/>
            <a:chOff x="430" y="2588"/>
            <a:chExt cx="772" cy="776"/>
          </a:xfrm>
        </p:grpSpPr>
        <p:pic>
          <p:nvPicPr>
            <p:cNvPr id="13" name="Oval 10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gray">
            <a:xfrm>
              <a:off x="430" y="2588"/>
              <a:ext cx="772" cy="7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Text Box 11"/>
            <p:cNvSpPr txBox="1">
              <a:spLocks noChangeArrowheads="1"/>
            </p:cNvSpPr>
            <p:nvPr/>
          </p:nvSpPr>
          <p:spPr bwMode="auto">
            <a:xfrm>
              <a:off x="544" y="2704"/>
              <a:ext cx="542" cy="542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smtClean="0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 bwMode="gray">
          <a:xfrm>
            <a:off x="621792" y="2212847"/>
            <a:ext cx="7927848" cy="2203704"/>
          </a:xfrm>
        </p:spPr>
        <p:txBody>
          <a:bodyPr rtlCol="0">
            <a:norm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8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5486400"/>
            <a:ext cx="6400800" cy="667512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 algn="l" defTabSz="914400" rtl="0" eaLnBrk="1" latinLnBrk="0" hangingPunct="1">
              <a:spcBef>
                <a:spcPct val="20000"/>
              </a:spcBef>
              <a:buClr>
                <a:schemeClr val="accent5"/>
              </a:buClr>
              <a:buSzPct val="85000"/>
              <a:buFont typeface="Wingdings" pitchFamily="2" charset="2"/>
              <a:buNone/>
              <a:defRPr lang="en-US" sz="2000" i="1" kern="120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4BB719-F852-4D0D-B061-AB2C3FA29102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1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29D28B-B164-4ACD-A15C-A5FF84DBED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 bwMode="gray">
          <a:xfrm>
            <a:off x="0" y="0"/>
            <a:ext cx="9150350" cy="1281113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8"/>
          <p:cNvSpPr/>
          <p:nvPr/>
        </p:nvSpPr>
        <p:spPr bwMode="invGray">
          <a:xfrm>
            <a:off x="0" y="-1588"/>
            <a:ext cx="9144000" cy="109378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9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0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11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457200" y="649224"/>
            <a:ext cx="8229600" cy="996696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828800"/>
            <a:ext cx="8229600" cy="4526280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9B4A80-BB63-4D34-A7C7-FB2F7CC3CF7E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72118B-FBFE-42F7-807F-1B0EC1E23E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7"/>
          <p:cNvSpPr/>
          <p:nvPr/>
        </p:nvSpPr>
        <p:spPr bwMode="gray">
          <a:xfrm flipV="1">
            <a:off x="0" y="5591175"/>
            <a:ext cx="9150350" cy="1281113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8"/>
          <p:cNvSpPr/>
          <p:nvPr/>
        </p:nvSpPr>
        <p:spPr bwMode="invGray">
          <a:xfrm flipV="1">
            <a:off x="0" y="5780088"/>
            <a:ext cx="9144000" cy="1093787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9"/>
          <p:cNvSpPr/>
          <p:nvPr/>
        </p:nvSpPr>
        <p:spPr bwMode="gray">
          <a:xfrm>
            <a:off x="8147304" y="56418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10"/>
          <p:cNvSpPr/>
          <p:nvPr/>
        </p:nvSpPr>
        <p:spPr bwMode="gray">
          <a:xfrm>
            <a:off x="8641080" y="5212080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8" name="Oval 11"/>
          <p:cNvGrpSpPr>
            <a:grpSpLocks/>
          </p:cNvGrpSpPr>
          <p:nvPr/>
        </p:nvGrpSpPr>
        <p:grpSpPr bwMode="auto">
          <a:xfrm>
            <a:off x="280988" y="5638800"/>
            <a:ext cx="841375" cy="841375"/>
            <a:chOff x="177" y="3552"/>
            <a:chExt cx="530" cy="530"/>
          </a:xfrm>
        </p:grpSpPr>
        <p:pic>
          <p:nvPicPr>
            <p:cNvPr id="9" name="Oval 11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177" y="3552"/>
              <a:ext cx="530" cy="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0" name="Text Box 11"/>
            <p:cNvSpPr txBox="1">
              <a:spLocks noChangeArrowheads="1"/>
            </p:cNvSpPr>
            <p:nvPr/>
          </p:nvSpPr>
          <p:spPr bwMode="auto">
            <a:xfrm>
              <a:off x="255" y="3631"/>
              <a:ext cx="371" cy="37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smtClean="0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 bwMode="black">
          <a:xfrm>
            <a:off x="6931152" y="274638"/>
            <a:ext cx="1755648" cy="5669280"/>
          </a:xfrm>
        </p:spPr>
        <p:txBody>
          <a:bodyPr vert="eaVert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327648" cy="569671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Date Placeholder 3"/>
          <p:cNvSpPr>
            <a:spLocks noGrp="1"/>
          </p:cNvSpPr>
          <p:nvPr>
            <p:ph type="dt" sz="half" idx="10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EC35FA6D-1BFD-4223-9DFD-670A42AD98C6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12" name="Footer Placeholder 4"/>
          <p:cNvSpPr>
            <a:spLocks noGrp="1"/>
          </p:cNvSpPr>
          <p:nvPr>
            <p:ph type="ftr" sz="quarter" idx="11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 bwMode="white"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89545FFC-EEB7-42B9-BD1F-447F66AF7C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 bwMode="gray">
          <a:xfrm>
            <a:off x="8165592" y="667512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7"/>
          <p:cNvSpPr/>
          <p:nvPr/>
        </p:nvSpPr>
        <p:spPr bwMode="gray">
          <a:xfrm>
            <a:off x="7882128" y="1353312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 bwMode="gray">
          <a:xfrm>
            <a:off x="283464" y="786384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gray">
          <a:xfrm>
            <a:off x="457200" y="1801368"/>
            <a:ext cx="8229600" cy="452628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gray"/>
        <p:txBody>
          <a:bodyPr rtlCol="0">
            <a:noAutofit/>
            <a:scene3d>
              <a:camera prst="orthographicFront"/>
              <a:lightRig rig="glow" dir="t">
                <a:rot lat="0" lon="0" rev="5400000"/>
              </a:lightRig>
            </a:scene3d>
            <a:sp3d extrusionH="57150" contourW="12700">
              <a:bevelT w="25400" h="25400"/>
              <a:contourClr>
                <a:schemeClr val="accent1">
                  <a:lumMod val="20000"/>
                  <a:lumOff val="80000"/>
                </a:schemeClr>
              </a:contourClr>
            </a:sp3d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ln w="6350">
                  <a:solidFill>
                    <a:schemeClr val="accent1">
                      <a:lumMod val="20000"/>
                      <a:lumOff val="80000"/>
                    </a:schemeClr>
                  </a:solidFill>
                </a:ln>
                <a:gradFill flip="none" rotWithShape="1">
                  <a:gsLst>
                    <a:gs pos="0">
                      <a:schemeClr val="accent1">
                        <a:lumMod val="20000"/>
                        <a:lumOff val="80000"/>
                      </a:schemeClr>
                    </a:gs>
                    <a:gs pos="48000">
                      <a:schemeClr val="accent1">
                        <a:lumMod val="60000"/>
                        <a:lumOff val="40000"/>
                      </a:schemeClr>
                    </a:gs>
                    <a:gs pos="57000">
                      <a:schemeClr val="accent1">
                        <a:lumMod val="20000"/>
                        <a:lumOff val="80000"/>
                      </a:schemeClr>
                    </a:gs>
                    <a:gs pos="100000">
                      <a:schemeClr val="accent1">
                        <a:lumMod val="20000"/>
                        <a:lumOff val="8000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80010" dist="40640" dir="5040000" algn="tl">
                    <a:srgbClr val="000000">
                      <a:alpha val="3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A7B5C1-4455-46C9-AB17-AFCEDC173506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86F9DB-8523-4568-9759-A896B3B4FFA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10"/>
          <p:cNvSpPr/>
          <p:nvPr/>
        </p:nvSpPr>
        <p:spPr bwMode="gray">
          <a:xfrm>
            <a:off x="0" y="427038"/>
            <a:ext cx="9144000" cy="4525962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3996431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7 w 9153196"/>
              <a:gd name="connsiteY3" fmla="*/ 4518094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808828"/>
              <a:gd name="connsiteX1" fmla="*/ 0 w 9153196"/>
              <a:gd name="connsiteY1" fmla="*/ 4757736 h 4808828"/>
              <a:gd name="connsiteX2" fmla="*/ 2983307 w 9153196"/>
              <a:gd name="connsiteY2" fmla="*/ 3938179 h 4808828"/>
              <a:gd name="connsiteX3" fmla="*/ 6766918 w 9153196"/>
              <a:gd name="connsiteY3" fmla="*/ 4459842 h 4808828"/>
              <a:gd name="connsiteX4" fmla="*/ 9149297 w 9153196"/>
              <a:gd name="connsiteY4" fmla="*/ 4461355 h 4808828"/>
              <a:gd name="connsiteX5" fmla="*/ 9153196 w 9153196"/>
              <a:gd name="connsiteY5" fmla="*/ 0 h 4808828"/>
              <a:gd name="connsiteX6" fmla="*/ 52 w 9153196"/>
              <a:gd name="connsiteY6" fmla="*/ 1284 h 4808828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3307 w 9153196"/>
              <a:gd name="connsiteY2" fmla="*/ 3938179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66918 w 9153196"/>
              <a:gd name="connsiteY3" fmla="*/ 4459842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3115058 w 9153196"/>
              <a:gd name="connsiteY2" fmla="*/ 3911480 h 4757736"/>
              <a:gd name="connsiteX3" fmla="*/ 6736870 w 9153196"/>
              <a:gd name="connsiteY3" fmla="*/ 4428289 h 4757736"/>
              <a:gd name="connsiteX4" fmla="*/ 9149297 w 9153196"/>
              <a:gd name="connsiteY4" fmla="*/ 446135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02972" y="4559785"/>
                  <a:pt x="1992246" y="3966388"/>
                  <a:pt x="3115058" y="3911480"/>
                </a:cubicBezTo>
                <a:cubicBezTo>
                  <a:pt x="4237870" y="3856572"/>
                  <a:pt x="5939190" y="4331788"/>
                  <a:pt x="6736870" y="4428289"/>
                </a:cubicBezTo>
                <a:cubicBezTo>
                  <a:pt x="7534550" y="4524790"/>
                  <a:pt x="8253185" y="4658343"/>
                  <a:pt x="9149297" y="4461355"/>
                </a:cubicBezTo>
                <a:cubicBezTo>
                  <a:pt x="9150597" y="300012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Freeform 6"/>
          <p:cNvSpPr/>
          <p:nvPr/>
        </p:nvSpPr>
        <p:spPr bwMode="invGray">
          <a:xfrm>
            <a:off x="0" y="0"/>
            <a:ext cx="9144000" cy="4525963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0 h 4756452"/>
              <a:gd name="connsiteX1" fmla="*/ 0 w 9153196"/>
              <a:gd name="connsiteY1" fmla="*/ 4756452 h 4756452"/>
              <a:gd name="connsiteX2" fmla="*/ 2980996 w 9153196"/>
              <a:gd name="connsiteY2" fmla="*/ 4235436 h 4756452"/>
              <a:gd name="connsiteX3" fmla="*/ 6739180 w 9153196"/>
              <a:gd name="connsiteY3" fmla="*/ 4592052 h 4756452"/>
              <a:gd name="connsiteX4" fmla="*/ 9144052 w 9153196"/>
              <a:gd name="connsiteY4" fmla="*/ 4381740 h 4756452"/>
              <a:gd name="connsiteX5" fmla="*/ 9153196 w 9153196"/>
              <a:gd name="connsiteY5" fmla="*/ 3275316 h 4756452"/>
              <a:gd name="connsiteX6" fmla="*/ 52 w 9153196"/>
              <a:gd name="connsiteY6" fmla="*/ 0 h 4756452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4052 w 9153196"/>
              <a:gd name="connsiteY4" fmla="*/ 4383024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  <a:gd name="connsiteX0" fmla="*/ 52 w 9153196"/>
              <a:gd name="connsiteY0" fmla="*/ 1284 h 4757736"/>
              <a:gd name="connsiteX1" fmla="*/ 0 w 9153196"/>
              <a:gd name="connsiteY1" fmla="*/ 4757736 h 4757736"/>
              <a:gd name="connsiteX2" fmla="*/ 2980996 w 9153196"/>
              <a:gd name="connsiteY2" fmla="*/ 4236720 h 4757736"/>
              <a:gd name="connsiteX3" fmla="*/ 6739180 w 9153196"/>
              <a:gd name="connsiteY3" fmla="*/ 4593336 h 4757736"/>
              <a:gd name="connsiteX4" fmla="*/ 9149297 w 9153196"/>
              <a:gd name="connsiteY4" fmla="*/ 4383685 h 4757736"/>
              <a:gd name="connsiteX5" fmla="*/ 9153196 w 9153196"/>
              <a:gd name="connsiteY5" fmla="*/ 0 h 4757736"/>
              <a:gd name="connsiteX6" fmla="*/ 52 w 9153196"/>
              <a:gd name="connsiteY6" fmla="*/ 1284 h 47577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4757736">
                <a:moveTo>
                  <a:pt x="52" y="1284"/>
                </a:moveTo>
                <a:cubicBezTo>
                  <a:pt x="35" y="491948"/>
                  <a:pt x="17" y="4267072"/>
                  <a:pt x="0" y="4757736"/>
                </a:cubicBezTo>
                <a:cubicBezTo>
                  <a:pt x="414528" y="4596192"/>
                  <a:pt x="1857799" y="4264120"/>
                  <a:pt x="2980996" y="4236720"/>
                </a:cubicBezTo>
                <a:cubicBezTo>
                  <a:pt x="4104193" y="4209320"/>
                  <a:pt x="5900665" y="4503309"/>
                  <a:pt x="6739180" y="4593336"/>
                </a:cubicBezTo>
                <a:cubicBezTo>
                  <a:pt x="7577695" y="4683363"/>
                  <a:pt x="8253185" y="4731157"/>
                  <a:pt x="9149297" y="4383685"/>
                </a:cubicBezTo>
                <a:cubicBezTo>
                  <a:pt x="9150597" y="2922457"/>
                  <a:pt x="9151896" y="1461228"/>
                  <a:pt x="9153196" y="0"/>
                </a:cubicBez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7"/>
          <p:cNvSpPr/>
          <p:nvPr/>
        </p:nvSpPr>
        <p:spPr bwMode="gray">
          <a:xfrm>
            <a:off x="8065008" y="3849624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8"/>
          <p:cNvSpPr/>
          <p:nvPr/>
        </p:nvSpPr>
        <p:spPr bwMode="gray">
          <a:xfrm>
            <a:off x="7790688" y="4535424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9"/>
          <p:cNvSpPr/>
          <p:nvPr/>
        </p:nvSpPr>
        <p:spPr bwMode="gray">
          <a:xfrm>
            <a:off x="301752" y="3840480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1143000" y="5129784"/>
            <a:ext cx="7287768" cy="1362075"/>
          </a:xfrm>
        </p:spPr>
        <p:txBody>
          <a:bodyPr rtlCol="0" anchor="t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4000" b="1" kern="1200" cap="all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1143000" y="4425696"/>
            <a:ext cx="7287768" cy="71323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924F8-7114-4AB9-981C-8730E03751E1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B76D33-0694-4D9A-AE51-EA200ED48B7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7"/>
          <p:cNvSpPr/>
          <p:nvPr/>
        </p:nvSpPr>
        <p:spPr bwMode="gray">
          <a:xfrm>
            <a:off x="0" y="0"/>
            <a:ext cx="9144000" cy="1928813"/>
          </a:xfrm>
          <a:custGeom>
            <a:avLst/>
            <a:gdLst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2104644"/>
              <a:gd name="connsiteX1" fmla="*/ 0 w 9144000"/>
              <a:gd name="connsiteY1" fmla="*/ 1929384 h 2104644"/>
              <a:gd name="connsiteX2" fmla="*/ 2971800 w 9144000"/>
              <a:gd name="connsiteY2" fmla="*/ 1307592 h 2104644"/>
              <a:gd name="connsiteX3" fmla="*/ 9134856 w 9144000"/>
              <a:gd name="connsiteY3" fmla="*/ 1609344 h 2104644"/>
              <a:gd name="connsiteX4" fmla="*/ 9144000 w 9144000"/>
              <a:gd name="connsiteY4" fmla="*/ 0 h 2104644"/>
              <a:gd name="connsiteX5" fmla="*/ 8503920 w 9144000"/>
              <a:gd name="connsiteY5" fmla="*/ 0 h 2104644"/>
              <a:gd name="connsiteX6" fmla="*/ 3858768 w 9144000"/>
              <a:gd name="connsiteY6" fmla="*/ 320040 h 2104644"/>
              <a:gd name="connsiteX7" fmla="*/ 0 w 9144000"/>
              <a:gd name="connsiteY7" fmla="*/ 256032 h 210464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  <a:gd name="connsiteX0" fmla="*/ 0 w 9144000"/>
              <a:gd name="connsiteY0" fmla="*/ 256032 h 1929384"/>
              <a:gd name="connsiteX1" fmla="*/ 0 w 9144000"/>
              <a:gd name="connsiteY1" fmla="*/ 1929384 h 1929384"/>
              <a:gd name="connsiteX2" fmla="*/ 2971800 w 9144000"/>
              <a:gd name="connsiteY2" fmla="*/ 1307592 h 1929384"/>
              <a:gd name="connsiteX3" fmla="*/ 9134856 w 9144000"/>
              <a:gd name="connsiteY3" fmla="*/ 1609344 h 1929384"/>
              <a:gd name="connsiteX4" fmla="*/ 9144000 w 9144000"/>
              <a:gd name="connsiteY4" fmla="*/ 0 h 1929384"/>
              <a:gd name="connsiteX5" fmla="*/ 8503920 w 9144000"/>
              <a:gd name="connsiteY5" fmla="*/ 0 h 1929384"/>
              <a:gd name="connsiteX6" fmla="*/ 3858768 w 9144000"/>
              <a:gd name="connsiteY6" fmla="*/ 320040 h 1929384"/>
              <a:gd name="connsiteX7" fmla="*/ 0 w 9144000"/>
              <a:gd name="connsiteY7" fmla="*/ 256032 h 1929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9144000" h="1929384">
                <a:moveTo>
                  <a:pt x="0" y="256032"/>
                </a:moveTo>
                <a:lnTo>
                  <a:pt x="0" y="1929384"/>
                </a:lnTo>
                <a:cubicBezTo>
                  <a:pt x="574548" y="1726692"/>
                  <a:pt x="1449324" y="1360932"/>
                  <a:pt x="2971800" y="1307592"/>
                </a:cubicBezTo>
                <a:cubicBezTo>
                  <a:pt x="4494276" y="1254252"/>
                  <a:pt x="7606284" y="1872996"/>
                  <a:pt x="9134856" y="1609344"/>
                </a:cubicBezTo>
                <a:lnTo>
                  <a:pt x="9144000" y="0"/>
                </a:lnTo>
                <a:lnTo>
                  <a:pt x="8503920" y="0"/>
                </a:lnTo>
                <a:cubicBezTo>
                  <a:pt x="7543800" y="844296"/>
                  <a:pt x="5111496" y="420624"/>
                  <a:pt x="3858768" y="320040"/>
                </a:cubicBezTo>
                <a:cubicBezTo>
                  <a:pt x="2606040" y="219456"/>
                  <a:pt x="1435608" y="76200"/>
                  <a:pt x="0" y="256032"/>
                </a:cubicBezTo>
                <a:close/>
              </a:path>
            </a:pathLst>
          </a:custGeom>
          <a:solidFill>
            <a:srgbClr val="40C6D8">
              <a:alpha val="40000"/>
            </a:srgbClr>
          </a:solidFill>
          <a:ln w="31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Freeform 8"/>
          <p:cNvSpPr/>
          <p:nvPr/>
        </p:nvSpPr>
        <p:spPr bwMode="invGray">
          <a:xfrm>
            <a:off x="0" y="228600"/>
            <a:ext cx="9144000" cy="1409700"/>
          </a:xfrm>
          <a:custGeom>
            <a:avLst/>
            <a:gdLst>
              <a:gd name="connsiteX0" fmla="*/ 0 w 9144000"/>
              <a:gd name="connsiteY0" fmla="*/ 393192 h 1344168"/>
              <a:gd name="connsiteX1" fmla="*/ 4544568 w 9144000"/>
              <a:gd name="connsiteY1" fmla="*/ 201168 h 1344168"/>
              <a:gd name="connsiteX2" fmla="*/ 9144000 w 9144000"/>
              <a:gd name="connsiteY2" fmla="*/ 0 h 1344168"/>
              <a:gd name="connsiteX3" fmla="*/ 9144000 w 9144000"/>
              <a:gd name="connsiteY3" fmla="*/ 1042416 h 1344168"/>
              <a:gd name="connsiteX4" fmla="*/ 4407408 w 9144000"/>
              <a:gd name="connsiteY4" fmla="*/ 978408 h 1344168"/>
              <a:gd name="connsiteX5" fmla="*/ 9144 w 9144000"/>
              <a:gd name="connsiteY5" fmla="*/ 1344168 h 1344168"/>
              <a:gd name="connsiteX6" fmla="*/ 0 w 9144000"/>
              <a:gd name="connsiteY6" fmla="*/ 393192 h 1344168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475232"/>
              <a:gd name="connsiteX1" fmla="*/ 4544568 w 9144000"/>
              <a:gd name="connsiteY1" fmla="*/ 234696 h 1475232"/>
              <a:gd name="connsiteX2" fmla="*/ 9144000 w 9144000"/>
              <a:gd name="connsiteY2" fmla="*/ 33528 h 1475232"/>
              <a:gd name="connsiteX3" fmla="*/ 9144000 w 9144000"/>
              <a:gd name="connsiteY3" fmla="*/ 1075944 h 1475232"/>
              <a:gd name="connsiteX4" fmla="*/ 4407408 w 9144000"/>
              <a:gd name="connsiteY4" fmla="*/ 1011936 h 1475232"/>
              <a:gd name="connsiteX5" fmla="*/ 9144 w 9144000"/>
              <a:gd name="connsiteY5" fmla="*/ 1377696 h 1475232"/>
              <a:gd name="connsiteX6" fmla="*/ 0 w 9144000"/>
              <a:gd name="connsiteY6" fmla="*/ 426720 h 1475232"/>
              <a:gd name="connsiteX0" fmla="*/ 0 w 9144000"/>
              <a:gd name="connsiteY0" fmla="*/ 426720 h 1377696"/>
              <a:gd name="connsiteX1" fmla="*/ 4544568 w 9144000"/>
              <a:gd name="connsiteY1" fmla="*/ 234696 h 1377696"/>
              <a:gd name="connsiteX2" fmla="*/ 9144000 w 9144000"/>
              <a:gd name="connsiteY2" fmla="*/ 33528 h 1377696"/>
              <a:gd name="connsiteX3" fmla="*/ 9144000 w 9144000"/>
              <a:gd name="connsiteY3" fmla="*/ 1075944 h 1377696"/>
              <a:gd name="connsiteX4" fmla="*/ 4407408 w 9144000"/>
              <a:gd name="connsiteY4" fmla="*/ 1011936 h 1377696"/>
              <a:gd name="connsiteX5" fmla="*/ 9144 w 9144000"/>
              <a:gd name="connsiteY5" fmla="*/ 1377696 h 1377696"/>
              <a:gd name="connsiteX6" fmla="*/ 0 w 9144000"/>
              <a:gd name="connsiteY6" fmla="*/ 426720 h 1377696"/>
              <a:gd name="connsiteX0" fmla="*/ 0 w 9144000"/>
              <a:gd name="connsiteY0" fmla="*/ 426720 h 1409700"/>
              <a:gd name="connsiteX1" fmla="*/ 4544568 w 9144000"/>
              <a:gd name="connsiteY1" fmla="*/ 234696 h 1409700"/>
              <a:gd name="connsiteX2" fmla="*/ 9144000 w 9144000"/>
              <a:gd name="connsiteY2" fmla="*/ 33528 h 1409700"/>
              <a:gd name="connsiteX3" fmla="*/ 9144000 w 9144000"/>
              <a:gd name="connsiteY3" fmla="*/ 1075944 h 1409700"/>
              <a:gd name="connsiteX4" fmla="*/ 4407408 w 9144000"/>
              <a:gd name="connsiteY4" fmla="*/ 1011936 h 1409700"/>
              <a:gd name="connsiteX5" fmla="*/ 9144 w 9144000"/>
              <a:gd name="connsiteY5" fmla="*/ 1377696 h 1409700"/>
              <a:gd name="connsiteX6" fmla="*/ 0 w 9144000"/>
              <a:gd name="connsiteY6" fmla="*/ 426720 h 1409700"/>
              <a:gd name="connsiteX0" fmla="*/ 381 w 9144381"/>
              <a:gd name="connsiteY0" fmla="*/ 426720 h 1409700"/>
              <a:gd name="connsiteX1" fmla="*/ 4544949 w 9144381"/>
              <a:gd name="connsiteY1" fmla="*/ 234696 h 1409700"/>
              <a:gd name="connsiteX2" fmla="*/ 9144381 w 9144381"/>
              <a:gd name="connsiteY2" fmla="*/ 33528 h 1409700"/>
              <a:gd name="connsiteX3" fmla="*/ 9144381 w 9144381"/>
              <a:gd name="connsiteY3" fmla="*/ 1075944 h 1409700"/>
              <a:gd name="connsiteX4" fmla="*/ 4407789 w 9144381"/>
              <a:gd name="connsiteY4" fmla="*/ 1011936 h 1409700"/>
              <a:gd name="connsiteX5" fmla="*/ 0 w 9144381"/>
              <a:gd name="connsiteY5" fmla="*/ 1384071 h 1409700"/>
              <a:gd name="connsiteX6" fmla="*/ 381 w 9144381"/>
              <a:gd name="connsiteY6" fmla="*/ 426720 h 14097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44381" h="1409700">
                <a:moveTo>
                  <a:pt x="381" y="426720"/>
                </a:moveTo>
                <a:cubicBezTo>
                  <a:pt x="1664589" y="0"/>
                  <a:pt x="3036189" y="134112"/>
                  <a:pt x="4544949" y="234696"/>
                </a:cubicBezTo>
                <a:cubicBezTo>
                  <a:pt x="6053709" y="335280"/>
                  <a:pt x="8239125" y="509016"/>
                  <a:pt x="9144381" y="33528"/>
                </a:cubicBezTo>
                <a:lnTo>
                  <a:pt x="9144381" y="1075944"/>
                </a:lnTo>
                <a:cubicBezTo>
                  <a:pt x="8004429" y="1409700"/>
                  <a:pt x="5931852" y="960582"/>
                  <a:pt x="4407789" y="1011936"/>
                </a:cubicBezTo>
                <a:cubicBezTo>
                  <a:pt x="2883726" y="1063290"/>
                  <a:pt x="1237488" y="1109751"/>
                  <a:pt x="0" y="1384071"/>
                </a:cubicBezTo>
                <a:lnTo>
                  <a:pt x="381" y="426720"/>
                </a:lnTo>
                <a:close/>
              </a:path>
            </a:pathLst>
          </a:cu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7" name="Oval 9"/>
          <p:cNvGrpSpPr>
            <a:grpSpLocks/>
          </p:cNvGrpSpPr>
          <p:nvPr/>
        </p:nvGrpSpPr>
        <p:grpSpPr bwMode="auto">
          <a:xfrm>
            <a:off x="8308975" y="96838"/>
            <a:ext cx="622300" cy="622300"/>
            <a:chOff x="5234" y="61"/>
            <a:chExt cx="392" cy="392"/>
          </a:xfrm>
        </p:grpSpPr>
        <p:pic>
          <p:nvPicPr>
            <p:cNvPr id="8" name="Oval 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5234" y="61"/>
              <a:ext cx="392" cy="3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5292" y="120"/>
              <a:ext cx="273" cy="27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smtClean="0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grpSp>
        <p:nvGrpSpPr>
          <p:cNvPr id="10" name="Oval 10"/>
          <p:cNvGrpSpPr>
            <a:grpSpLocks/>
          </p:cNvGrpSpPr>
          <p:nvPr/>
        </p:nvGrpSpPr>
        <p:grpSpPr bwMode="auto">
          <a:xfrm>
            <a:off x="7559675" y="171450"/>
            <a:ext cx="377825" cy="377825"/>
            <a:chOff x="4762" y="108"/>
            <a:chExt cx="238" cy="238"/>
          </a:xfrm>
        </p:grpSpPr>
        <p:pic>
          <p:nvPicPr>
            <p:cNvPr id="11" name="Oval 10"/>
            <p:cNvPicPr>
              <a:picLocks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gray">
            <a:xfrm>
              <a:off x="4762" y="108"/>
              <a:ext cx="238" cy="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 Box 8"/>
            <p:cNvSpPr txBox="1">
              <a:spLocks noChangeArrowheads="1"/>
            </p:cNvSpPr>
            <p:nvPr/>
          </p:nvSpPr>
          <p:spPr bwMode="auto">
            <a:xfrm>
              <a:off x="4797" y="143"/>
              <a:ext cx="163" cy="16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smtClean="0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sp>
        <p:nvSpPr>
          <p:cNvPr id="13" name="Oval 11"/>
          <p:cNvSpPr/>
          <p:nvPr/>
        </p:nvSpPr>
        <p:spPr bwMode="gray">
          <a:xfrm>
            <a:off x="210312" y="932688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7452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7452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4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E2E6E6-4E32-48E8-B470-3C82ADA6F619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1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8D0D4F-7CC5-4ED9-B072-65B6FBAA48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Oval 9"/>
          <p:cNvGrpSpPr>
            <a:grpSpLocks/>
          </p:cNvGrpSpPr>
          <p:nvPr/>
        </p:nvGrpSpPr>
        <p:grpSpPr bwMode="auto">
          <a:xfrm>
            <a:off x="8223250" y="1000125"/>
            <a:ext cx="628650" cy="627063"/>
            <a:chOff x="5180" y="630"/>
            <a:chExt cx="396" cy="395"/>
          </a:xfrm>
        </p:grpSpPr>
        <p:pic>
          <p:nvPicPr>
            <p:cNvPr id="8" name="Oval 9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5180" y="630"/>
              <a:ext cx="396" cy="39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5241" y="690"/>
              <a:ext cx="272" cy="273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smtClean="0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sp>
        <p:nvSpPr>
          <p:cNvPr id="10" name="Oval 10"/>
          <p:cNvSpPr/>
          <p:nvPr/>
        </p:nvSpPr>
        <p:spPr bwMode="gray">
          <a:xfrm>
            <a:off x="7699248" y="969264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1" name="Oval 11"/>
          <p:cNvSpPr/>
          <p:nvPr/>
        </p:nvSpPr>
        <p:spPr bwMode="gray">
          <a:xfrm>
            <a:off x="283464" y="786384"/>
            <a:ext cx="996696" cy="996696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54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624328"/>
            <a:ext cx="4040188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624328"/>
            <a:ext cx="4041775" cy="369417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 bwMode="black">
          <a:xfrm>
            <a:off x="457200" y="187452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 bwMode="black">
          <a:xfrm>
            <a:off x="4645025" y="187452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 algn="ctr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6B3ADC-EECB-4DF7-BEC8-20BAF7A95420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E0137D-D610-4DEA-B772-13006D10634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eform 9"/>
          <p:cNvSpPr/>
          <p:nvPr/>
        </p:nvSpPr>
        <p:spPr bwMode="gray">
          <a:xfrm>
            <a:off x="0" y="0"/>
            <a:ext cx="9150350" cy="1281113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6108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610884 h 18621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2999284 w 9153196"/>
              <a:gd name="connsiteY2" fmla="*/ 441960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0108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6281980 w 9153196"/>
              <a:gd name="connsiteY3" fmla="*/ 859536 h 1252536"/>
              <a:gd name="connsiteX4" fmla="*/ 9144052 w 9153196"/>
              <a:gd name="connsiteY4" fmla="*/ 877824 h 1252536"/>
              <a:gd name="connsiteX5" fmla="*/ 9153196 w 9153196"/>
              <a:gd name="connsiteY5" fmla="*/ 0 h 1252536"/>
              <a:gd name="connsiteX6" fmla="*/ 52 w 9153196"/>
              <a:gd name="connsiteY6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52536"/>
              <a:gd name="connsiteX1" fmla="*/ 0 w 9153196"/>
              <a:gd name="connsiteY1" fmla="*/ 1252536 h 1252536"/>
              <a:gd name="connsiteX2" fmla="*/ 3620429 w 9153196"/>
              <a:gd name="connsiteY2" fmla="*/ 483524 h 1252536"/>
              <a:gd name="connsiteX3" fmla="*/ 9144052 w 9153196"/>
              <a:gd name="connsiteY3" fmla="*/ 877824 h 1252536"/>
              <a:gd name="connsiteX4" fmla="*/ 9153196 w 9153196"/>
              <a:gd name="connsiteY4" fmla="*/ 0 h 1252536"/>
              <a:gd name="connsiteX5" fmla="*/ 52 w 9153196"/>
              <a:gd name="connsiteY5" fmla="*/ 1284 h 1252536"/>
              <a:gd name="connsiteX0" fmla="*/ 52 w 9153196"/>
              <a:gd name="connsiteY0" fmla="*/ 1284 h 1279374"/>
              <a:gd name="connsiteX1" fmla="*/ 0 w 9153196"/>
              <a:gd name="connsiteY1" fmla="*/ 1252536 h 1279374"/>
              <a:gd name="connsiteX2" fmla="*/ 3620429 w 9153196"/>
              <a:gd name="connsiteY2" fmla="*/ 483524 h 1279374"/>
              <a:gd name="connsiteX3" fmla="*/ 9144052 w 9153196"/>
              <a:gd name="connsiteY3" fmla="*/ 877824 h 1279374"/>
              <a:gd name="connsiteX4" fmla="*/ 9153196 w 9153196"/>
              <a:gd name="connsiteY4" fmla="*/ 0 h 1279374"/>
              <a:gd name="connsiteX5" fmla="*/ 52 w 9153196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0429 w 9150620"/>
              <a:gd name="connsiteY2" fmla="*/ 48352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41211 w 9150620"/>
              <a:gd name="connsiteY2" fmla="*/ 459690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79374"/>
              <a:gd name="connsiteX1" fmla="*/ 0 w 9150620"/>
              <a:gd name="connsiteY1" fmla="*/ 1252536 h 1279374"/>
              <a:gd name="connsiteX2" fmla="*/ 3622738 w 9150620"/>
              <a:gd name="connsiteY2" fmla="*/ 425264 h 1279374"/>
              <a:gd name="connsiteX3" fmla="*/ 9144052 w 9150620"/>
              <a:gd name="connsiteY3" fmla="*/ 877824 h 1279374"/>
              <a:gd name="connsiteX4" fmla="*/ 9150620 w 9150620"/>
              <a:gd name="connsiteY4" fmla="*/ 0 h 1279374"/>
              <a:gd name="connsiteX5" fmla="*/ 52 w 9150620"/>
              <a:gd name="connsiteY5" fmla="*/ 1284 h 1279374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252536"/>
              <a:gd name="connsiteX1" fmla="*/ 0 w 9150620"/>
              <a:gd name="connsiteY1" fmla="*/ 1252536 h 1252536"/>
              <a:gd name="connsiteX2" fmla="*/ 3622738 w 9150620"/>
              <a:gd name="connsiteY2" fmla="*/ 425264 h 1252536"/>
              <a:gd name="connsiteX3" fmla="*/ 9144052 w 9150620"/>
              <a:gd name="connsiteY3" fmla="*/ 877824 h 1252536"/>
              <a:gd name="connsiteX4" fmla="*/ 9150620 w 9150620"/>
              <a:gd name="connsiteY4" fmla="*/ 0 h 1252536"/>
              <a:gd name="connsiteX5" fmla="*/ 52 w 9150620"/>
              <a:gd name="connsiteY5" fmla="*/ 1284 h 1252536"/>
              <a:gd name="connsiteX0" fmla="*/ 52 w 9150620"/>
              <a:gd name="connsiteY0" fmla="*/ 1284 h 1340282"/>
              <a:gd name="connsiteX1" fmla="*/ 0 w 9150620"/>
              <a:gd name="connsiteY1" fmla="*/ 1252536 h 1340282"/>
              <a:gd name="connsiteX2" fmla="*/ 3622738 w 9150620"/>
              <a:gd name="connsiteY2" fmla="*/ 425264 h 1340282"/>
              <a:gd name="connsiteX3" fmla="*/ 9144052 w 9150620"/>
              <a:gd name="connsiteY3" fmla="*/ 877824 h 1340282"/>
              <a:gd name="connsiteX4" fmla="*/ 9150620 w 9150620"/>
              <a:gd name="connsiteY4" fmla="*/ 0 h 1340282"/>
              <a:gd name="connsiteX5" fmla="*/ 52 w 9150620"/>
              <a:gd name="connsiteY5" fmla="*/ 1284 h 1340282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  <a:gd name="connsiteX0" fmla="*/ 52 w 9150620"/>
              <a:gd name="connsiteY0" fmla="*/ 1284 h 1470041"/>
              <a:gd name="connsiteX1" fmla="*/ 0 w 9150620"/>
              <a:gd name="connsiteY1" fmla="*/ 1252536 h 1470041"/>
              <a:gd name="connsiteX2" fmla="*/ 3622738 w 9150620"/>
              <a:gd name="connsiteY2" fmla="*/ 425264 h 1470041"/>
              <a:gd name="connsiteX3" fmla="*/ 9144052 w 9150620"/>
              <a:gd name="connsiteY3" fmla="*/ 877824 h 1470041"/>
              <a:gd name="connsiteX4" fmla="*/ 9150620 w 9150620"/>
              <a:gd name="connsiteY4" fmla="*/ 0 h 1470041"/>
              <a:gd name="connsiteX5" fmla="*/ 52 w 9150620"/>
              <a:gd name="connsiteY5" fmla="*/ 1284 h 14700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50620" h="1470041">
                <a:moveTo>
                  <a:pt x="52" y="1284"/>
                </a:moveTo>
                <a:cubicBezTo>
                  <a:pt x="35" y="491948"/>
                  <a:pt x="17" y="761872"/>
                  <a:pt x="0" y="1252536"/>
                </a:cubicBezTo>
                <a:cubicBezTo>
                  <a:pt x="304800" y="1097088"/>
                  <a:pt x="1803165" y="328826"/>
                  <a:pt x="3622738" y="425264"/>
                </a:cubicBezTo>
                <a:cubicBezTo>
                  <a:pt x="5442311" y="521702"/>
                  <a:pt x="6970396" y="1470041"/>
                  <a:pt x="9144052" y="877824"/>
                </a:cubicBezTo>
                <a:cubicBezTo>
                  <a:pt x="9146241" y="585216"/>
                  <a:pt x="9148431" y="292608"/>
                  <a:pt x="9150620" y="0"/>
                </a:cubicBez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Freeform 5"/>
          <p:cNvSpPr/>
          <p:nvPr/>
        </p:nvSpPr>
        <p:spPr bwMode="invGray">
          <a:xfrm>
            <a:off x="0" y="-1588"/>
            <a:ext cx="9144000" cy="109378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763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763284 h 1481136"/>
              <a:gd name="connsiteX0" fmla="*/ 52 w 9153196"/>
              <a:gd name="connsiteY0" fmla="*/ 1284 h 719136"/>
              <a:gd name="connsiteX1" fmla="*/ 0 w 9153196"/>
              <a:gd name="connsiteY1" fmla="*/ 719136 h 719136"/>
              <a:gd name="connsiteX2" fmla="*/ 2980996 w 9153196"/>
              <a:gd name="connsiteY2" fmla="*/ 198120 h 719136"/>
              <a:gd name="connsiteX3" fmla="*/ 6739180 w 9153196"/>
              <a:gd name="connsiteY3" fmla="*/ 554736 h 719136"/>
              <a:gd name="connsiteX4" fmla="*/ 9144052 w 9153196"/>
              <a:gd name="connsiteY4" fmla="*/ 344424 h 719136"/>
              <a:gd name="connsiteX5" fmla="*/ 9153196 w 9153196"/>
              <a:gd name="connsiteY5" fmla="*/ 0 h 719136"/>
              <a:gd name="connsiteX6" fmla="*/ 52 w 9153196"/>
              <a:gd name="connsiteY6" fmla="*/ 1284 h 719136"/>
              <a:gd name="connsiteX0" fmla="*/ 17 w 9162305"/>
              <a:gd name="connsiteY0" fmla="*/ 0 h 775764"/>
              <a:gd name="connsiteX1" fmla="*/ 9109 w 9162305"/>
              <a:gd name="connsiteY1" fmla="*/ 775764 h 775764"/>
              <a:gd name="connsiteX2" fmla="*/ 2990105 w 9162305"/>
              <a:gd name="connsiteY2" fmla="*/ 254748 h 775764"/>
              <a:gd name="connsiteX3" fmla="*/ 6748289 w 9162305"/>
              <a:gd name="connsiteY3" fmla="*/ 611364 h 775764"/>
              <a:gd name="connsiteX4" fmla="*/ 9153161 w 9162305"/>
              <a:gd name="connsiteY4" fmla="*/ 401052 h 775764"/>
              <a:gd name="connsiteX5" fmla="*/ 9162305 w 9162305"/>
              <a:gd name="connsiteY5" fmla="*/ 56628 h 775764"/>
              <a:gd name="connsiteX6" fmla="*/ 17 w 9162305"/>
              <a:gd name="connsiteY6" fmla="*/ 0 h 775764"/>
              <a:gd name="connsiteX0" fmla="*/ 17 w 9162305"/>
              <a:gd name="connsiteY0" fmla="*/ 0 h 821484"/>
              <a:gd name="connsiteX1" fmla="*/ 9109 w 9162305"/>
              <a:gd name="connsiteY1" fmla="*/ 821484 h 821484"/>
              <a:gd name="connsiteX2" fmla="*/ 2990105 w 9162305"/>
              <a:gd name="connsiteY2" fmla="*/ 300468 h 821484"/>
              <a:gd name="connsiteX3" fmla="*/ 6748289 w 9162305"/>
              <a:gd name="connsiteY3" fmla="*/ 657084 h 821484"/>
              <a:gd name="connsiteX4" fmla="*/ 9153161 w 9162305"/>
              <a:gd name="connsiteY4" fmla="*/ 446772 h 821484"/>
              <a:gd name="connsiteX5" fmla="*/ 9162305 w 9162305"/>
              <a:gd name="connsiteY5" fmla="*/ 102348 h 821484"/>
              <a:gd name="connsiteX6" fmla="*/ 17 w 9162305"/>
              <a:gd name="connsiteY6" fmla="*/ 0 h 821484"/>
              <a:gd name="connsiteX0" fmla="*/ 17 w 9162305"/>
              <a:gd name="connsiteY0" fmla="*/ 0 h 848916"/>
              <a:gd name="connsiteX1" fmla="*/ 9109 w 9162305"/>
              <a:gd name="connsiteY1" fmla="*/ 848916 h 848916"/>
              <a:gd name="connsiteX2" fmla="*/ 2990105 w 9162305"/>
              <a:gd name="connsiteY2" fmla="*/ 327900 h 848916"/>
              <a:gd name="connsiteX3" fmla="*/ 6748289 w 9162305"/>
              <a:gd name="connsiteY3" fmla="*/ 684516 h 848916"/>
              <a:gd name="connsiteX4" fmla="*/ 9153161 w 9162305"/>
              <a:gd name="connsiteY4" fmla="*/ 474204 h 848916"/>
              <a:gd name="connsiteX5" fmla="*/ 9162305 w 9162305"/>
              <a:gd name="connsiteY5" fmla="*/ 129780 h 848916"/>
              <a:gd name="connsiteX6" fmla="*/ 17 w 9162305"/>
              <a:gd name="connsiteY6" fmla="*/ 0 h 848916"/>
              <a:gd name="connsiteX0" fmla="*/ 17 w 9171449"/>
              <a:gd name="connsiteY0" fmla="*/ 0 h 864156"/>
              <a:gd name="connsiteX1" fmla="*/ 18253 w 9171449"/>
              <a:gd name="connsiteY1" fmla="*/ 864156 h 864156"/>
              <a:gd name="connsiteX2" fmla="*/ 2999249 w 9171449"/>
              <a:gd name="connsiteY2" fmla="*/ 343140 h 864156"/>
              <a:gd name="connsiteX3" fmla="*/ 6757433 w 9171449"/>
              <a:gd name="connsiteY3" fmla="*/ 699756 h 864156"/>
              <a:gd name="connsiteX4" fmla="*/ 9162305 w 9171449"/>
              <a:gd name="connsiteY4" fmla="*/ 489444 h 864156"/>
              <a:gd name="connsiteX5" fmla="*/ 9171449 w 9171449"/>
              <a:gd name="connsiteY5" fmla="*/ 145020 h 864156"/>
              <a:gd name="connsiteX6" fmla="*/ 17 w 9171449"/>
              <a:gd name="connsiteY6" fmla="*/ 0 h 864156"/>
              <a:gd name="connsiteX0" fmla="*/ 17 w 9189737"/>
              <a:gd name="connsiteY0" fmla="*/ 0 h 952548"/>
              <a:gd name="connsiteX1" fmla="*/ 36541 w 9189737"/>
              <a:gd name="connsiteY1" fmla="*/ 952548 h 952548"/>
              <a:gd name="connsiteX2" fmla="*/ 3017537 w 9189737"/>
              <a:gd name="connsiteY2" fmla="*/ 431532 h 952548"/>
              <a:gd name="connsiteX3" fmla="*/ 6775721 w 9189737"/>
              <a:gd name="connsiteY3" fmla="*/ 788148 h 952548"/>
              <a:gd name="connsiteX4" fmla="*/ 9180593 w 9189737"/>
              <a:gd name="connsiteY4" fmla="*/ 577836 h 952548"/>
              <a:gd name="connsiteX5" fmla="*/ 9189737 w 9189737"/>
              <a:gd name="connsiteY5" fmla="*/ 233412 h 952548"/>
              <a:gd name="connsiteX6" fmla="*/ 17 w 9189737"/>
              <a:gd name="connsiteY6" fmla="*/ 0 h 952548"/>
              <a:gd name="connsiteX0" fmla="*/ 17 w 9171449"/>
              <a:gd name="connsiteY0" fmla="*/ 0 h 909876"/>
              <a:gd name="connsiteX1" fmla="*/ 18253 w 9171449"/>
              <a:gd name="connsiteY1" fmla="*/ 909876 h 909876"/>
              <a:gd name="connsiteX2" fmla="*/ 2999249 w 9171449"/>
              <a:gd name="connsiteY2" fmla="*/ 388860 h 909876"/>
              <a:gd name="connsiteX3" fmla="*/ 6757433 w 9171449"/>
              <a:gd name="connsiteY3" fmla="*/ 745476 h 909876"/>
              <a:gd name="connsiteX4" fmla="*/ 9162305 w 9171449"/>
              <a:gd name="connsiteY4" fmla="*/ 535164 h 909876"/>
              <a:gd name="connsiteX5" fmla="*/ 9171449 w 9171449"/>
              <a:gd name="connsiteY5" fmla="*/ 190740 h 909876"/>
              <a:gd name="connsiteX6" fmla="*/ 17 w 9171449"/>
              <a:gd name="connsiteY6" fmla="*/ 0 h 909876"/>
              <a:gd name="connsiteX0" fmla="*/ 17 w 9180593"/>
              <a:gd name="connsiteY0" fmla="*/ 13476 h 923352"/>
              <a:gd name="connsiteX1" fmla="*/ 18253 w 9180593"/>
              <a:gd name="connsiteY1" fmla="*/ 923352 h 923352"/>
              <a:gd name="connsiteX2" fmla="*/ 2999249 w 9180593"/>
              <a:gd name="connsiteY2" fmla="*/ 402336 h 923352"/>
              <a:gd name="connsiteX3" fmla="*/ 6757433 w 9180593"/>
              <a:gd name="connsiteY3" fmla="*/ 758952 h 923352"/>
              <a:gd name="connsiteX4" fmla="*/ 9162305 w 9180593"/>
              <a:gd name="connsiteY4" fmla="*/ 548640 h 923352"/>
              <a:gd name="connsiteX5" fmla="*/ 9180593 w 9180593"/>
              <a:gd name="connsiteY5" fmla="*/ 0 h 923352"/>
              <a:gd name="connsiteX6" fmla="*/ 17 w 9180593"/>
              <a:gd name="connsiteY6" fmla="*/ 13476 h 923352"/>
              <a:gd name="connsiteX0" fmla="*/ 17 w 9189737"/>
              <a:gd name="connsiteY0" fmla="*/ 0 h 909876"/>
              <a:gd name="connsiteX1" fmla="*/ 18253 w 9189737"/>
              <a:gd name="connsiteY1" fmla="*/ 909876 h 909876"/>
              <a:gd name="connsiteX2" fmla="*/ 2999249 w 9189737"/>
              <a:gd name="connsiteY2" fmla="*/ 388860 h 909876"/>
              <a:gd name="connsiteX3" fmla="*/ 6757433 w 9189737"/>
              <a:gd name="connsiteY3" fmla="*/ 745476 h 909876"/>
              <a:gd name="connsiteX4" fmla="*/ 9162305 w 9189737"/>
              <a:gd name="connsiteY4" fmla="*/ 535164 h 909876"/>
              <a:gd name="connsiteX5" fmla="*/ 9189737 w 9189737"/>
              <a:gd name="connsiteY5" fmla="*/ 10908 h 909876"/>
              <a:gd name="connsiteX6" fmla="*/ 17 w 9189737"/>
              <a:gd name="connsiteY6" fmla="*/ 0 h 909876"/>
              <a:gd name="connsiteX0" fmla="*/ 0 w 9189720"/>
              <a:gd name="connsiteY0" fmla="*/ 0 h 909876"/>
              <a:gd name="connsiteX1" fmla="*/ 18236 w 9189720"/>
              <a:gd name="connsiteY1" fmla="*/ 909876 h 909876"/>
              <a:gd name="connsiteX2" fmla="*/ 2999232 w 9189720"/>
              <a:gd name="connsiteY2" fmla="*/ 388860 h 909876"/>
              <a:gd name="connsiteX3" fmla="*/ 6757416 w 9189720"/>
              <a:gd name="connsiteY3" fmla="*/ 745476 h 909876"/>
              <a:gd name="connsiteX4" fmla="*/ 9162288 w 9189720"/>
              <a:gd name="connsiteY4" fmla="*/ 535164 h 909876"/>
              <a:gd name="connsiteX5" fmla="*/ 9189720 w 9189720"/>
              <a:gd name="connsiteY5" fmla="*/ 10908 h 909876"/>
              <a:gd name="connsiteX6" fmla="*/ 0 w 9189720"/>
              <a:gd name="connsiteY6" fmla="*/ 0 h 909876"/>
              <a:gd name="connsiteX0" fmla="*/ 0 w 9162288"/>
              <a:gd name="connsiteY0" fmla="*/ 1971 h 911847"/>
              <a:gd name="connsiteX1" fmla="*/ 18236 w 9162288"/>
              <a:gd name="connsiteY1" fmla="*/ 911847 h 911847"/>
              <a:gd name="connsiteX2" fmla="*/ 2999232 w 9162288"/>
              <a:gd name="connsiteY2" fmla="*/ 390831 h 911847"/>
              <a:gd name="connsiteX3" fmla="*/ 6757416 w 9162288"/>
              <a:gd name="connsiteY3" fmla="*/ 747447 h 911847"/>
              <a:gd name="connsiteX4" fmla="*/ 9162288 w 9162288"/>
              <a:gd name="connsiteY4" fmla="*/ 537135 h 911847"/>
              <a:gd name="connsiteX5" fmla="*/ 9161386 w 9162288"/>
              <a:gd name="connsiteY5" fmla="*/ 0 h 911847"/>
              <a:gd name="connsiteX6" fmla="*/ 0 w 9162288"/>
              <a:gd name="connsiteY6" fmla="*/ 1971 h 911847"/>
              <a:gd name="connsiteX0" fmla="*/ 20401 w 9144052"/>
              <a:gd name="connsiteY0" fmla="*/ 32880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0401 w 9144052"/>
              <a:gd name="connsiteY6" fmla="*/ 32880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6739180 w 9144052"/>
              <a:gd name="connsiteY3" fmla="*/ 747447 h 911847"/>
              <a:gd name="connsiteX4" fmla="*/ 9144052 w 9144052"/>
              <a:gd name="connsiteY4" fmla="*/ 537135 h 911847"/>
              <a:gd name="connsiteX5" fmla="*/ 9143150 w 9144052"/>
              <a:gd name="connsiteY5" fmla="*/ 0 h 911847"/>
              <a:gd name="connsiteX6" fmla="*/ 2371 w 9144052"/>
              <a:gd name="connsiteY6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2980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911847"/>
              <a:gd name="connsiteX1" fmla="*/ 0 w 9144052"/>
              <a:gd name="connsiteY1" fmla="*/ 911847 h 911847"/>
              <a:gd name="connsiteX2" fmla="*/ 3361996 w 9144052"/>
              <a:gd name="connsiteY2" fmla="*/ 390831 h 911847"/>
              <a:gd name="connsiteX3" fmla="*/ 9144052 w 9144052"/>
              <a:gd name="connsiteY3" fmla="*/ 537135 h 911847"/>
              <a:gd name="connsiteX4" fmla="*/ 9143150 w 9144052"/>
              <a:gd name="connsiteY4" fmla="*/ 0 h 911847"/>
              <a:gd name="connsiteX5" fmla="*/ 2371 w 9144052"/>
              <a:gd name="connsiteY5" fmla="*/ 1971 h 911847"/>
              <a:gd name="connsiteX0" fmla="*/ 2371 w 9144052"/>
              <a:gd name="connsiteY0" fmla="*/ 1971 h 1193400"/>
              <a:gd name="connsiteX1" fmla="*/ 0 w 9144052"/>
              <a:gd name="connsiteY1" fmla="*/ 911847 h 1193400"/>
              <a:gd name="connsiteX2" fmla="*/ 3361996 w 9144052"/>
              <a:gd name="connsiteY2" fmla="*/ 390831 h 1193400"/>
              <a:gd name="connsiteX3" fmla="*/ 9144052 w 9144052"/>
              <a:gd name="connsiteY3" fmla="*/ 537135 h 1193400"/>
              <a:gd name="connsiteX4" fmla="*/ 9143150 w 9144052"/>
              <a:gd name="connsiteY4" fmla="*/ 0 h 1193400"/>
              <a:gd name="connsiteX5" fmla="*/ 2371 w 9144052"/>
              <a:gd name="connsiteY5" fmla="*/ 1971 h 1193400"/>
              <a:gd name="connsiteX0" fmla="*/ 2371 w 9144052"/>
              <a:gd name="connsiteY0" fmla="*/ 1971 h 1125725"/>
              <a:gd name="connsiteX1" fmla="*/ 0 w 9144052"/>
              <a:gd name="connsiteY1" fmla="*/ 911847 h 1125725"/>
              <a:gd name="connsiteX2" fmla="*/ 3361996 w 9144052"/>
              <a:gd name="connsiteY2" fmla="*/ 390831 h 1125725"/>
              <a:gd name="connsiteX3" fmla="*/ 9144052 w 9144052"/>
              <a:gd name="connsiteY3" fmla="*/ 537135 h 1125725"/>
              <a:gd name="connsiteX4" fmla="*/ 9143150 w 9144052"/>
              <a:gd name="connsiteY4" fmla="*/ 0 h 1125725"/>
              <a:gd name="connsiteX5" fmla="*/ 2371 w 9144052"/>
              <a:gd name="connsiteY5" fmla="*/ 1971 h 1125725"/>
              <a:gd name="connsiteX0" fmla="*/ 2371 w 9144052"/>
              <a:gd name="connsiteY0" fmla="*/ 1971 h 1244834"/>
              <a:gd name="connsiteX1" fmla="*/ 0 w 9144052"/>
              <a:gd name="connsiteY1" fmla="*/ 911847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863120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61996 w 9144052"/>
              <a:gd name="connsiteY2" fmla="*/ 390831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3435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44834"/>
              <a:gd name="connsiteX1" fmla="*/ 0 w 9144052"/>
              <a:gd name="connsiteY1" fmla="*/ 749425 h 1244834"/>
              <a:gd name="connsiteX2" fmla="*/ 3114923 w 9144052"/>
              <a:gd name="connsiteY2" fmla="*/ 315034 h 1244834"/>
              <a:gd name="connsiteX3" fmla="*/ 9144052 w 9144052"/>
              <a:gd name="connsiteY3" fmla="*/ 537135 h 1244834"/>
              <a:gd name="connsiteX4" fmla="*/ 9143150 w 9144052"/>
              <a:gd name="connsiteY4" fmla="*/ 0 h 1244834"/>
              <a:gd name="connsiteX5" fmla="*/ 2371 w 9144052"/>
              <a:gd name="connsiteY5" fmla="*/ 1971 h 1244834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  <a:gd name="connsiteX0" fmla="*/ 2371 w 9144052"/>
              <a:gd name="connsiteY0" fmla="*/ 1971 h 1282732"/>
              <a:gd name="connsiteX1" fmla="*/ 0 w 9144052"/>
              <a:gd name="connsiteY1" fmla="*/ 749425 h 1282732"/>
              <a:gd name="connsiteX2" fmla="*/ 3114923 w 9144052"/>
              <a:gd name="connsiteY2" fmla="*/ 315034 h 1282732"/>
              <a:gd name="connsiteX3" fmla="*/ 9144052 w 9144052"/>
              <a:gd name="connsiteY3" fmla="*/ 537135 h 1282732"/>
              <a:gd name="connsiteX4" fmla="*/ 9143150 w 9144052"/>
              <a:gd name="connsiteY4" fmla="*/ 0 h 1282732"/>
              <a:gd name="connsiteX5" fmla="*/ 2371 w 9144052"/>
              <a:gd name="connsiteY5" fmla="*/ 1971 h 12827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144052" h="1282732">
                <a:moveTo>
                  <a:pt x="2371" y="1971"/>
                </a:moveTo>
                <a:cubicBezTo>
                  <a:pt x="1581" y="305263"/>
                  <a:pt x="790" y="446133"/>
                  <a:pt x="0" y="749425"/>
                </a:cubicBezTo>
                <a:cubicBezTo>
                  <a:pt x="414528" y="587881"/>
                  <a:pt x="1394642" y="355830"/>
                  <a:pt x="3114923" y="315034"/>
                </a:cubicBezTo>
                <a:cubicBezTo>
                  <a:pt x="4835204" y="274238"/>
                  <a:pt x="7500499" y="1282732"/>
                  <a:pt x="9144052" y="537135"/>
                </a:cubicBezTo>
                <a:cubicBezTo>
                  <a:pt x="9143751" y="358090"/>
                  <a:pt x="9143451" y="179045"/>
                  <a:pt x="9143150" y="0"/>
                </a:cubicBezTo>
                <a:lnTo>
                  <a:pt x="2371" y="1971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6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7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8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484632" y="813816"/>
            <a:ext cx="8229600" cy="1143000"/>
          </a:xfrm>
        </p:spPr>
        <p:txBody>
          <a:bodyPr rtlCol="0" anchor="t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36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A500D-A628-4FF3-8704-BE6D06B60C04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9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D1B31F-654F-4DE1-91D2-1FC4B49A039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0" y="-1588"/>
            <a:ext cx="9150350" cy="1282701"/>
            <a:chOff x="-52" y="-1972"/>
            <a:chExt cx="9150672" cy="1283795"/>
          </a:xfrm>
        </p:grpSpPr>
        <p:sp>
          <p:nvSpPr>
            <p:cNvPr id="3" name="Freeform 5"/>
            <p:cNvSpPr/>
            <p:nvPr userDrawn="1"/>
          </p:nvSpPr>
          <p:spPr bwMode="invGray">
            <a:xfrm>
              <a:off x="-52" y="-383"/>
              <a:ext cx="9150672" cy="1282206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50620" h="1470041">
                  <a:moveTo>
                    <a:pt x="52" y="1284"/>
                  </a:moveTo>
                  <a:cubicBezTo>
                    <a:pt x="35" y="491948"/>
                    <a:pt x="17" y="761872"/>
                    <a:pt x="0" y="1252536"/>
                  </a:cubicBezTo>
                  <a:cubicBezTo>
                    <a:pt x="304800" y="1097088"/>
                    <a:pt x="1803165" y="328826"/>
                    <a:pt x="3622738" y="425264"/>
                  </a:cubicBezTo>
                  <a:cubicBezTo>
                    <a:pt x="5442311" y="521702"/>
                    <a:pt x="6970396" y="1470041"/>
                    <a:pt x="9144052" y="877824"/>
                  </a:cubicBezTo>
                  <a:cubicBezTo>
                    <a:pt x="9146241" y="585216"/>
                    <a:pt x="9148431" y="292608"/>
                    <a:pt x="9150620" y="0"/>
                  </a:cubicBezTo>
                  <a:lnTo>
                    <a:pt x="5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4" name="Freeform 6"/>
            <p:cNvSpPr/>
            <p:nvPr userDrawn="1"/>
          </p:nvSpPr>
          <p:spPr bwMode="invGray">
            <a:xfrm>
              <a:off x="-52" y="-1972"/>
              <a:ext cx="9144322" cy="1094721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4052" h="1282732">
                  <a:moveTo>
                    <a:pt x="2371" y="1971"/>
                  </a:moveTo>
                  <a:cubicBezTo>
                    <a:pt x="1581" y="305263"/>
                    <a:pt x="790" y="446133"/>
                    <a:pt x="0" y="749425"/>
                  </a:cubicBezTo>
                  <a:cubicBezTo>
                    <a:pt x="414528" y="587881"/>
                    <a:pt x="1394642" y="355830"/>
                    <a:pt x="3114923" y="315034"/>
                  </a:cubicBezTo>
                  <a:cubicBezTo>
                    <a:pt x="4835204" y="274238"/>
                    <a:pt x="7500499" y="1282732"/>
                    <a:pt x="9144052" y="537135"/>
                  </a:cubicBezTo>
                  <a:cubicBezTo>
                    <a:pt x="9143751" y="358090"/>
                    <a:pt x="9143451" y="179045"/>
                    <a:pt x="9143150" y="0"/>
                  </a:cubicBezTo>
                  <a:lnTo>
                    <a:pt x="2371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5" name="Oval 7"/>
          <p:cNvSpPr/>
          <p:nvPr/>
        </p:nvSpPr>
        <p:spPr bwMode="gray">
          <a:xfrm>
            <a:off x="8074152" y="384048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 bwMode="gray">
          <a:xfrm>
            <a:off x="7498080" y="429768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Oval 9"/>
          <p:cNvSpPr/>
          <p:nvPr/>
        </p:nvSpPr>
        <p:spPr bwMode="gray">
          <a:xfrm>
            <a:off x="210312" y="210312"/>
            <a:ext cx="832104" cy="832104"/>
          </a:xfrm>
          <a:prstGeom prst="ellipse">
            <a:avLst/>
          </a:prstGeom>
          <a:gradFill flip="none" rotWithShape="1">
            <a:gsLst>
              <a:gs pos="0">
                <a:schemeClr val="accent3">
                  <a:lumMod val="20000"/>
                  <a:lumOff val="80000"/>
                </a:schemeClr>
              </a:gs>
              <a:gs pos="100000">
                <a:schemeClr val="accent3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E1B332-3DE0-4398-A2CC-F7B7C391FC5A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9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149BF-FA4B-4CFC-81AF-88DE6A8DE9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 rot="-5400000">
            <a:off x="-2893219" y="2886869"/>
            <a:ext cx="6891338" cy="1104900"/>
            <a:chOff x="-18448" y="-1967"/>
            <a:chExt cx="9176991" cy="1292024"/>
          </a:xfrm>
        </p:grpSpPr>
        <p:sp>
          <p:nvSpPr>
            <p:cNvPr id="6" name="Freeform 8"/>
            <p:cNvSpPr/>
            <p:nvPr userDrawn="1"/>
          </p:nvSpPr>
          <p:spPr bwMode="invGray">
            <a:xfrm>
              <a:off x="-18448" y="-110"/>
              <a:ext cx="9176991" cy="1290167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9"/>
            <p:cNvSpPr/>
            <p:nvPr userDrawn="1"/>
          </p:nvSpPr>
          <p:spPr bwMode="invGray">
            <a:xfrm>
              <a:off x="-29017" y="-1966"/>
              <a:ext cx="9149508" cy="1266035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905255" y="273050"/>
            <a:ext cx="7781544" cy="950976"/>
          </a:xfrm>
        </p:spPr>
        <p:txBody>
          <a:bodyPr rtlCol="0" anchor="b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lang="en-US" sz="2400" b="1" kern="1200" smtClean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304" y="1371600"/>
            <a:ext cx="5111750" cy="475488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96112" y="1362456"/>
            <a:ext cx="2569464" cy="476402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537325"/>
            <a:ext cx="21336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9B5F7BA-97E3-4252-B929-21EDB0487274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D05161-8122-442E-A2E5-AFC73F13EB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7"/>
          <p:cNvGrpSpPr>
            <a:grpSpLocks/>
          </p:cNvGrpSpPr>
          <p:nvPr/>
        </p:nvGrpSpPr>
        <p:grpSpPr bwMode="auto">
          <a:xfrm rot="-5400000">
            <a:off x="-2893219" y="2886869"/>
            <a:ext cx="6891338" cy="1104900"/>
            <a:chOff x="-18448" y="-1967"/>
            <a:chExt cx="9176991" cy="1292024"/>
          </a:xfrm>
        </p:grpSpPr>
        <p:sp>
          <p:nvSpPr>
            <p:cNvPr id="6" name="Freeform 8"/>
            <p:cNvSpPr/>
            <p:nvPr userDrawn="1"/>
          </p:nvSpPr>
          <p:spPr bwMode="invGray">
            <a:xfrm>
              <a:off x="-18448" y="-110"/>
              <a:ext cx="9176991" cy="1290167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80996 w 9153196"/>
                <a:gd name="connsiteY2" fmla="*/ 96012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106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739180 w 9153196"/>
                <a:gd name="connsiteY3" fmla="*/ 13167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12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1284 h 1862136"/>
                <a:gd name="connsiteX0" fmla="*/ 52 w 9153196"/>
                <a:gd name="connsiteY0" fmla="*/ 610884 h 1862136"/>
                <a:gd name="connsiteX1" fmla="*/ 0 w 9153196"/>
                <a:gd name="connsiteY1" fmla="*/ 1862136 h 1862136"/>
                <a:gd name="connsiteX2" fmla="*/ 2999284 w 9153196"/>
                <a:gd name="connsiteY2" fmla="*/ 1051560 h 1862136"/>
                <a:gd name="connsiteX3" fmla="*/ 6281980 w 9153196"/>
                <a:gd name="connsiteY3" fmla="*/ 1469136 h 1862136"/>
                <a:gd name="connsiteX4" fmla="*/ 9144052 w 9153196"/>
                <a:gd name="connsiteY4" fmla="*/ 1487424 h 1862136"/>
                <a:gd name="connsiteX5" fmla="*/ 9153196 w 9153196"/>
                <a:gd name="connsiteY5" fmla="*/ 0 h 1862136"/>
                <a:gd name="connsiteX6" fmla="*/ 52 w 9153196"/>
                <a:gd name="connsiteY6" fmla="*/ 610884 h 18621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2999284 w 9153196"/>
                <a:gd name="connsiteY2" fmla="*/ 441960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0108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6281980 w 9153196"/>
                <a:gd name="connsiteY3" fmla="*/ 859536 h 1252536"/>
                <a:gd name="connsiteX4" fmla="*/ 9144052 w 9153196"/>
                <a:gd name="connsiteY4" fmla="*/ 877824 h 1252536"/>
                <a:gd name="connsiteX5" fmla="*/ 9153196 w 9153196"/>
                <a:gd name="connsiteY5" fmla="*/ 0 h 1252536"/>
                <a:gd name="connsiteX6" fmla="*/ 52 w 9153196"/>
                <a:gd name="connsiteY6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52536"/>
                <a:gd name="connsiteX1" fmla="*/ 0 w 9153196"/>
                <a:gd name="connsiteY1" fmla="*/ 1252536 h 1252536"/>
                <a:gd name="connsiteX2" fmla="*/ 3620429 w 9153196"/>
                <a:gd name="connsiteY2" fmla="*/ 483524 h 1252536"/>
                <a:gd name="connsiteX3" fmla="*/ 9144052 w 9153196"/>
                <a:gd name="connsiteY3" fmla="*/ 877824 h 1252536"/>
                <a:gd name="connsiteX4" fmla="*/ 9153196 w 9153196"/>
                <a:gd name="connsiteY4" fmla="*/ 0 h 1252536"/>
                <a:gd name="connsiteX5" fmla="*/ 52 w 9153196"/>
                <a:gd name="connsiteY5" fmla="*/ 1284 h 1252536"/>
                <a:gd name="connsiteX0" fmla="*/ 52 w 9153196"/>
                <a:gd name="connsiteY0" fmla="*/ 1284 h 1279374"/>
                <a:gd name="connsiteX1" fmla="*/ 0 w 9153196"/>
                <a:gd name="connsiteY1" fmla="*/ 1252536 h 1279374"/>
                <a:gd name="connsiteX2" fmla="*/ 3620429 w 9153196"/>
                <a:gd name="connsiteY2" fmla="*/ 483524 h 1279374"/>
                <a:gd name="connsiteX3" fmla="*/ 9144052 w 9153196"/>
                <a:gd name="connsiteY3" fmla="*/ 877824 h 1279374"/>
                <a:gd name="connsiteX4" fmla="*/ 9153196 w 9153196"/>
                <a:gd name="connsiteY4" fmla="*/ 0 h 1279374"/>
                <a:gd name="connsiteX5" fmla="*/ 52 w 9153196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0429 w 9150620"/>
                <a:gd name="connsiteY2" fmla="*/ 48352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41211 w 9150620"/>
                <a:gd name="connsiteY2" fmla="*/ 459690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79374"/>
                <a:gd name="connsiteX1" fmla="*/ 0 w 9150620"/>
                <a:gd name="connsiteY1" fmla="*/ 1252536 h 1279374"/>
                <a:gd name="connsiteX2" fmla="*/ 3622738 w 9150620"/>
                <a:gd name="connsiteY2" fmla="*/ 425264 h 1279374"/>
                <a:gd name="connsiteX3" fmla="*/ 9144052 w 9150620"/>
                <a:gd name="connsiteY3" fmla="*/ 877824 h 1279374"/>
                <a:gd name="connsiteX4" fmla="*/ 9150620 w 9150620"/>
                <a:gd name="connsiteY4" fmla="*/ 0 h 1279374"/>
                <a:gd name="connsiteX5" fmla="*/ 52 w 9150620"/>
                <a:gd name="connsiteY5" fmla="*/ 1284 h 1279374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252536"/>
                <a:gd name="connsiteX1" fmla="*/ 0 w 9150620"/>
                <a:gd name="connsiteY1" fmla="*/ 1252536 h 1252536"/>
                <a:gd name="connsiteX2" fmla="*/ 3622738 w 9150620"/>
                <a:gd name="connsiteY2" fmla="*/ 425264 h 1252536"/>
                <a:gd name="connsiteX3" fmla="*/ 9144052 w 9150620"/>
                <a:gd name="connsiteY3" fmla="*/ 877824 h 1252536"/>
                <a:gd name="connsiteX4" fmla="*/ 9150620 w 9150620"/>
                <a:gd name="connsiteY4" fmla="*/ 0 h 1252536"/>
                <a:gd name="connsiteX5" fmla="*/ 52 w 9150620"/>
                <a:gd name="connsiteY5" fmla="*/ 1284 h 1252536"/>
                <a:gd name="connsiteX0" fmla="*/ 52 w 9150620"/>
                <a:gd name="connsiteY0" fmla="*/ 1284 h 1340282"/>
                <a:gd name="connsiteX1" fmla="*/ 0 w 9150620"/>
                <a:gd name="connsiteY1" fmla="*/ 1252536 h 1340282"/>
                <a:gd name="connsiteX2" fmla="*/ 3622738 w 9150620"/>
                <a:gd name="connsiteY2" fmla="*/ 425264 h 1340282"/>
                <a:gd name="connsiteX3" fmla="*/ 9144052 w 9150620"/>
                <a:gd name="connsiteY3" fmla="*/ 877824 h 1340282"/>
                <a:gd name="connsiteX4" fmla="*/ 9150620 w 9150620"/>
                <a:gd name="connsiteY4" fmla="*/ 0 h 1340282"/>
                <a:gd name="connsiteX5" fmla="*/ 52 w 9150620"/>
                <a:gd name="connsiteY5" fmla="*/ 1284 h 1340282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52 w 9150620"/>
                <a:gd name="connsiteY0" fmla="*/ 1284 h 1470041"/>
                <a:gd name="connsiteX1" fmla="*/ 0 w 9150620"/>
                <a:gd name="connsiteY1" fmla="*/ 1252536 h 1470041"/>
                <a:gd name="connsiteX2" fmla="*/ 3622738 w 9150620"/>
                <a:gd name="connsiteY2" fmla="*/ 425264 h 1470041"/>
                <a:gd name="connsiteX3" fmla="*/ 9144052 w 9150620"/>
                <a:gd name="connsiteY3" fmla="*/ 877824 h 1470041"/>
                <a:gd name="connsiteX4" fmla="*/ 9150620 w 9150620"/>
                <a:gd name="connsiteY4" fmla="*/ 0 h 1470041"/>
                <a:gd name="connsiteX5" fmla="*/ 52 w 9150620"/>
                <a:gd name="connsiteY5" fmla="*/ 1284 h 1470041"/>
                <a:gd name="connsiteX0" fmla="*/ 18502 w 9169070"/>
                <a:gd name="connsiteY0" fmla="*/ 1284 h 1489619"/>
                <a:gd name="connsiteX1" fmla="*/ 0 w 9169070"/>
                <a:gd name="connsiteY1" fmla="*/ 1489619 h 1489619"/>
                <a:gd name="connsiteX2" fmla="*/ 3641188 w 9169070"/>
                <a:gd name="connsiteY2" fmla="*/ 425264 h 1489619"/>
                <a:gd name="connsiteX3" fmla="*/ 9162502 w 9169070"/>
                <a:gd name="connsiteY3" fmla="*/ 877824 h 1489619"/>
                <a:gd name="connsiteX4" fmla="*/ 9169070 w 9169070"/>
                <a:gd name="connsiteY4" fmla="*/ 0 h 1489619"/>
                <a:gd name="connsiteX5" fmla="*/ 18502 w 9169070"/>
                <a:gd name="connsiteY5" fmla="*/ 1284 h 1489619"/>
                <a:gd name="connsiteX0" fmla="*/ 18502 w 9169070"/>
                <a:gd name="connsiteY0" fmla="*/ 1284 h 1654092"/>
                <a:gd name="connsiteX1" fmla="*/ 0 w 9169070"/>
                <a:gd name="connsiteY1" fmla="*/ 1489619 h 1654092"/>
                <a:gd name="connsiteX2" fmla="*/ 3641188 w 9169070"/>
                <a:gd name="connsiteY2" fmla="*/ 425264 h 1654092"/>
                <a:gd name="connsiteX3" fmla="*/ 9137904 w 9169070"/>
                <a:gd name="connsiteY3" fmla="*/ 1061874 h 1654092"/>
                <a:gd name="connsiteX4" fmla="*/ 9169070 w 9169070"/>
                <a:gd name="connsiteY4" fmla="*/ 0 h 1654092"/>
                <a:gd name="connsiteX5" fmla="*/ 18502 w 916907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41188 w 9176990"/>
                <a:gd name="connsiteY2" fmla="*/ 42526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687310 w 9176990"/>
                <a:gd name="connsiteY2" fmla="*/ 649870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0119 w 9176990"/>
                <a:gd name="connsiteY2" fmla="*/ 555828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654092"/>
                <a:gd name="connsiteX1" fmla="*/ 0 w 9176990"/>
                <a:gd name="connsiteY1" fmla="*/ 1489619 h 1654092"/>
                <a:gd name="connsiteX2" fmla="*/ 3209344 w 9176990"/>
                <a:gd name="connsiteY2" fmla="*/ 515274 h 1654092"/>
                <a:gd name="connsiteX3" fmla="*/ 9174801 w 9176990"/>
                <a:gd name="connsiteY3" fmla="*/ 1061875 h 1654092"/>
                <a:gd name="connsiteX4" fmla="*/ 9169070 w 9176990"/>
                <a:gd name="connsiteY4" fmla="*/ 0 h 1654092"/>
                <a:gd name="connsiteX5" fmla="*/ 18502 w 9176990"/>
                <a:gd name="connsiteY5" fmla="*/ 1284 h 1654092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95308 w 9176990"/>
                <a:gd name="connsiteY3" fmla="*/ 114570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1030952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734404 w 9176990"/>
                <a:gd name="connsiteY3" fmla="*/ 98104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267623 w 9176990"/>
                <a:gd name="connsiteY3" fmla="*/ 866290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  <a:gd name="connsiteX0" fmla="*/ 18502 w 9176990"/>
                <a:gd name="connsiteY0" fmla="*/ 1284 h 1489619"/>
                <a:gd name="connsiteX1" fmla="*/ 0 w 9176990"/>
                <a:gd name="connsiteY1" fmla="*/ 1489619 h 1489619"/>
                <a:gd name="connsiteX2" fmla="*/ 3209344 w 9176990"/>
                <a:gd name="connsiteY2" fmla="*/ 515274 h 1489619"/>
                <a:gd name="connsiteX3" fmla="*/ 6307596 w 9176990"/>
                <a:gd name="connsiteY3" fmla="*/ 941158 h 1489619"/>
                <a:gd name="connsiteX4" fmla="*/ 9174801 w 9176990"/>
                <a:gd name="connsiteY4" fmla="*/ 1061875 h 1489619"/>
                <a:gd name="connsiteX5" fmla="*/ 9169070 w 9176990"/>
                <a:gd name="connsiteY5" fmla="*/ 0 h 1489619"/>
                <a:gd name="connsiteX6" fmla="*/ 18502 w 9176990"/>
                <a:gd name="connsiteY6" fmla="*/ 1284 h 148961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76990" h="1489619">
                  <a:moveTo>
                    <a:pt x="18502" y="1284"/>
                  </a:moveTo>
                  <a:cubicBezTo>
                    <a:pt x="18485" y="491948"/>
                    <a:pt x="17" y="998955"/>
                    <a:pt x="0" y="1489619"/>
                  </a:cubicBezTo>
                  <a:cubicBezTo>
                    <a:pt x="304800" y="1334171"/>
                    <a:pt x="2076793" y="572593"/>
                    <a:pt x="3209344" y="515274"/>
                  </a:cubicBezTo>
                  <a:cubicBezTo>
                    <a:pt x="4341895" y="457955"/>
                    <a:pt x="5743827" y="772070"/>
                    <a:pt x="6307596" y="941158"/>
                  </a:cubicBezTo>
                  <a:cubicBezTo>
                    <a:pt x="6871365" y="1110246"/>
                    <a:pt x="8191884" y="1377605"/>
                    <a:pt x="9174801" y="1061875"/>
                  </a:cubicBezTo>
                  <a:cubicBezTo>
                    <a:pt x="9176990" y="769267"/>
                    <a:pt x="9166881" y="292608"/>
                    <a:pt x="9169070" y="0"/>
                  </a:cubicBezTo>
                  <a:lnTo>
                    <a:pt x="18502" y="1284"/>
                  </a:lnTo>
                  <a:close/>
                </a:path>
              </a:pathLst>
            </a:custGeom>
            <a:solidFill>
              <a:schemeClr val="accent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sp>
          <p:nvSpPr>
            <p:cNvPr id="7" name="Freeform 9"/>
            <p:cNvSpPr/>
            <p:nvPr userDrawn="1"/>
          </p:nvSpPr>
          <p:spPr bwMode="invGray">
            <a:xfrm>
              <a:off x="-29017" y="-1966"/>
              <a:ext cx="9149508" cy="1266035"/>
            </a:xfrm>
            <a:custGeom>
              <a:avLst/>
              <a:gdLst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630680"/>
                <a:gd name="connsiteX1" fmla="*/ 18288 w 9153144"/>
                <a:gd name="connsiteY1" fmla="*/ 1472184 h 1630680"/>
                <a:gd name="connsiteX2" fmla="*/ 2980944 w 9153144"/>
                <a:gd name="connsiteY2" fmla="*/ 960120 h 1630680"/>
                <a:gd name="connsiteX3" fmla="*/ 7114032 w 9153144"/>
                <a:gd name="connsiteY3" fmla="*/ 1353312 h 1630680"/>
                <a:gd name="connsiteX4" fmla="*/ 9144000 w 9153144"/>
                <a:gd name="connsiteY4" fmla="*/ 1106424 h 1630680"/>
                <a:gd name="connsiteX5" fmla="*/ 9153144 w 9153144"/>
                <a:gd name="connsiteY5" fmla="*/ 0 h 1630680"/>
                <a:gd name="connsiteX6" fmla="*/ 0 w 9153144"/>
                <a:gd name="connsiteY6" fmla="*/ 9144 h 1630680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7114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3032 w 9153144"/>
                <a:gd name="connsiteY3" fmla="*/ 1353312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0 w 9153144"/>
                <a:gd name="connsiteY0" fmla="*/ 9144 h 1472184"/>
                <a:gd name="connsiteX1" fmla="*/ 18288 w 9153144"/>
                <a:gd name="connsiteY1" fmla="*/ 1472184 h 1472184"/>
                <a:gd name="connsiteX2" fmla="*/ 2980944 w 9153144"/>
                <a:gd name="connsiteY2" fmla="*/ 960120 h 1472184"/>
                <a:gd name="connsiteX3" fmla="*/ 6739128 w 9153144"/>
                <a:gd name="connsiteY3" fmla="*/ 1316736 h 1472184"/>
                <a:gd name="connsiteX4" fmla="*/ 9144000 w 9153144"/>
                <a:gd name="connsiteY4" fmla="*/ 1106424 h 1472184"/>
                <a:gd name="connsiteX5" fmla="*/ 9153144 w 9153144"/>
                <a:gd name="connsiteY5" fmla="*/ 0 h 1472184"/>
                <a:gd name="connsiteX6" fmla="*/ 0 w 9153144"/>
                <a:gd name="connsiteY6" fmla="*/ 9144 h 1472184"/>
                <a:gd name="connsiteX0" fmla="*/ 52 w 9153196"/>
                <a:gd name="connsiteY0" fmla="*/ 914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9144 h 1481136"/>
                <a:gd name="connsiteX0" fmla="*/ 52 w 9153196"/>
                <a:gd name="connsiteY0" fmla="*/ 1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1284 h 1481136"/>
                <a:gd name="connsiteX0" fmla="*/ 52 w 9153196"/>
                <a:gd name="connsiteY0" fmla="*/ 763284 h 1481136"/>
                <a:gd name="connsiteX1" fmla="*/ 0 w 9153196"/>
                <a:gd name="connsiteY1" fmla="*/ 1481136 h 1481136"/>
                <a:gd name="connsiteX2" fmla="*/ 2980996 w 9153196"/>
                <a:gd name="connsiteY2" fmla="*/ 960120 h 1481136"/>
                <a:gd name="connsiteX3" fmla="*/ 6739180 w 9153196"/>
                <a:gd name="connsiteY3" fmla="*/ 1316736 h 1481136"/>
                <a:gd name="connsiteX4" fmla="*/ 9144052 w 9153196"/>
                <a:gd name="connsiteY4" fmla="*/ 1106424 h 1481136"/>
                <a:gd name="connsiteX5" fmla="*/ 9153196 w 9153196"/>
                <a:gd name="connsiteY5" fmla="*/ 0 h 1481136"/>
                <a:gd name="connsiteX6" fmla="*/ 52 w 9153196"/>
                <a:gd name="connsiteY6" fmla="*/ 763284 h 1481136"/>
                <a:gd name="connsiteX0" fmla="*/ 52 w 9153196"/>
                <a:gd name="connsiteY0" fmla="*/ 1284 h 719136"/>
                <a:gd name="connsiteX1" fmla="*/ 0 w 9153196"/>
                <a:gd name="connsiteY1" fmla="*/ 719136 h 719136"/>
                <a:gd name="connsiteX2" fmla="*/ 2980996 w 9153196"/>
                <a:gd name="connsiteY2" fmla="*/ 198120 h 719136"/>
                <a:gd name="connsiteX3" fmla="*/ 6739180 w 9153196"/>
                <a:gd name="connsiteY3" fmla="*/ 554736 h 719136"/>
                <a:gd name="connsiteX4" fmla="*/ 9144052 w 9153196"/>
                <a:gd name="connsiteY4" fmla="*/ 344424 h 719136"/>
                <a:gd name="connsiteX5" fmla="*/ 9153196 w 9153196"/>
                <a:gd name="connsiteY5" fmla="*/ 0 h 719136"/>
                <a:gd name="connsiteX6" fmla="*/ 52 w 9153196"/>
                <a:gd name="connsiteY6" fmla="*/ 1284 h 719136"/>
                <a:gd name="connsiteX0" fmla="*/ 17 w 9162305"/>
                <a:gd name="connsiteY0" fmla="*/ 0 h 775764"/>
                <a:gd name="connsiteX1" fmla="*/ 9109 w 9162305"/>
                <a:gd name="connsiteY1" fmla="*/ 775764 h 775764"/>
                <a:gd name="connsiteX2" fmla="*/ 2990105 w 9162305"/>
                <a:gd name="connsiteY2" fmla="*/ 254748 h 775764"/>
                <a:gd name="connsiteX3" fmla="*/ 6748289 w 9162305"/>
                <a:gd name="connsiteY3" fmla="*/ 611364 h 775764"/>
                <a:gd name="connsiteX4" fmla="*/ 9153161 w 9162305"/>
                <a:gd name="connsiteY4" fmla="*/ 401052 h 775764"/>
                <a:gd name="connsiteX5" fmla="*/ 9162305 w 9162305"/>
                <a:gd name="connsiteY5" fmla="*/ 56628 h 775764"/>
                <a:gd name="connsiteX6" fmla="*/ 17 w 9162305"/>
                <a:gd name="connsiteY6" fmla="*/ 0 h 775764"/>
                <a:gd name="connsiteX0" fmla="*/ 17 w 9162305"/>
                <a:gd name="connsiteY0" fmla="*/ 0 h 821484"/>
                <a:gd name="connsiteX1" fmla="*/ 9109 w 9162305"/>
                <a:gd name="connsiteY1" fmla="*/ 821484 h 821484"/>
                <a:gd name="connsiteX2" fmla="*/ 2990105 w 9162305"/>
                <a:gd name="connsiteY2" fmla="*/ 300468 h 821484"/>
                <a:gd name="connsiteX3" fmla="*/ 6748289 w 9162305"/>
                <a:gd name="connsiteY3" fmla="*/ 657084 h 821484"/>
                <a:gd name="connsiteX4" fmla="*/ 9153161 w 9162305"/>
                <a:gd name="connsiteY4" fmla="*/ 446772 h 821484"/>
                <a:gd name="connsiteX5" fmla="*/ 9162305 w 9162305"/>
                <a:gd name="connsiteY5" fmla="*/ 102348 h 821484"/>
                <a:gd name="connsiteX6" fmla="*/ 17 w 9162305"/>
                <a:gd name="connsiteY6" fmla="*/ 0 h 821484"/>
                <a:gd name="connsiteX0" fmla="*/ 17 w 9162305"/>
                <a:gd name="connsiteY0" fmla="*/ 0 h 848916"/>
                <a:gd name="connsiteX1" fmla="*/ 9109 w 9162305"/>
                <a:gd name="connsiteY1" fmla="*/ 848916 h 848916"/>
                <a:gd name="connsiteX2" fmla="*/ 2990105 w 9162305"/>
                <a:gd name="connsiteY2" fmla="*/ 327900 h 848916"/>
                <a:gd name="connsiteX3" fmla="*/ 6748289 w 9162305"/>
                <a:gd name="connsiteY3" fmla="*/ 684516 h 848916"/>
                <a:gd name="connsiteX4" fmla="*/ 9153161 w 9162305"/>
                <a:gd name="connsiteY4" fmla="*/ 474204 h 848916"/>
                <a:gd name="connsiteX5" fmla="*/ 9162305 w 9162305"/>
                <a:gd name="connsiteY5" fmla="*/ 129780 h 848916"/>
                <a:gd name="connsiteX6" fmla="*/ 17 w 9162305"/>
                <a:gd name="connsiteY6" fmla="*/ 0 h 848916"/>
                <a:gd name="connsiteX0" fmla="*/ 17 w 9171449"/>
                <a:gd name="connsiteY0" fmla="*/ 0 h 864156"/>
                <a:gd name="connsiteX1" fmla="*/ 18253 w 9171449"/>
                <a:gd name="connsiteY1" fmla="*/ 864156 h 864156"/>
                <a:gd name="connsiteX2" fmla="*/ 2999249 w 9171449"/>
                <a:gd name="connsiteY2" fmla="*/ 343140 h 864156"/>
                <a:gd name="connsiteX3" fmla="*/ 6757433 w 9171449"/>
                <a:gd name="connsiteY3" fmla="*/ 699756 h 864156"/>
                <a:gd name="connsiteX4" fmla="*/ 9162305 w 9171449"/>
                <a:gd name="connsiteY4" fmla="*/ 489444 h 864156"/>
                <a:gd name="connsiteX5" fmla="*/ 9171449 w 9171449"/>
                <a:gd name="connsiteY5" fmla="*/ 145020 h 864156"/>
                <a:gd name="connsiteX6" fmla="*/ 17 w 9171449"/>
                <a:gd name="connsiteY6" fmla="*/ 0 h 864156"/>
                <a:gd name="connsiteX0" fmla="*/ 17 w 9189737"/>
                <a:gd name="connsiteY0" fmla="*/ 0 h 952548"/>
                <a:gd name="connsiteX1" fmla="*/ 36541 w 9189737"/>
                <a:gd name="connsiteY1" fmla="*/ 952548 h 952548"/>
                <a:gd name="connsiteX2" fmla="*/ 3017537 w 9189737"/>
                <a:gd name="connsiteY2" fmla="*/ 431532 h 952548"/>
                <a:gd name="connsiteX3" fmla="*/ 6775721 w 9189737"/>
                <a:gd name="connsiteY3" fmla="*/ 788148 h 952548"/>
                <a:gd name="connsiteX4" fmla="*/ 9180593 w 9189737"/>
                <a:gd name="connsiteY4" fmla="*/ 577836 h 952548"/>
                <a:gd name="connsiteX5" fmla="*/ 9189737 w 9189737"/>
                <a:gd name="connsiteY5" fmla="*/ 233412 h 952548"/>
                <a:gd name="connsiteX6" fmla="*/ 17 w 9189737"/>
                <a:gd name="connsiteY6" fmla="*/ 0 h 952548"/>
                <a:gd name="connsiteX0" fmla="*/ 17 w 9171449"/>
                <a:gd name="connsiteY0" fmla="*/ 0 h 909876"/>
                <a:gd name="connsiteX1" fmla="*/ 18253 w 9171449"/>
                <a:gd name="connsiteY1" fmla="*/ 909876 h 909876"/>
                <a:gd name="connsiteX2" fmla="*/ 2999249 w 9171449"/>
                <a:gd name="connsiteY2" fmla="*/ 388860 h 909876"/>
                <a:gd name="connsiteX3" fmla="*/ 6757433 w 9171449"/>
                <a:gd name="connsiteY3" fmla="*/ 745476 h 909876"/>
                <a:gd name="connsiteX4" fmla="*/ 9162305 w 9171449"/>
                <a:gd name="connsiteY4" fmla="*/ 535164 h 909876"/>
                <a:gd name="connsiteX5" fmla="*/ 9171449 w 9171449"/>
                <a:gd name="connsiteY5" fmla="*/ 190740 h 909876"/>
                <a:gd name="connsiteX6" fmla="*/ 17 w 9171449"/>
                <a:gd name="connsiteY6" fmla="*/ 0 h 909876"/>
                <a:gd name="connsiteX0" fmla="*/ 17 w 9180593"/>
                <a:gd name="connsiteY0" fmla="*/ 13476 h 923352"/>
                <a:gd name="connsiteX1" fmla="*/ 18253 w 9180593"/>
                <a:gd name="connsiteY1" fmla="*/ 923352 h 923352"/>
                <a:gd name="connsiteX2" fmla="*/ 2999249 w 9180593"/>
                <a:gd name="connsiteY2" fmla="*/ 402336 h 923352"/>
                <a:gd name="connsiteX3" fmla="*/ 6757433 w 9180593"/>
                <a:gd name="connsiteY3" fmla="*/ 758952 h 923352"/>
                <a:gd name="connsiteX4" fmla="*/ 9162305 w 9180593"/>
                <a:gd name="connsiteY4" fmla="*/ 548640 h 923352"/>
                <a:gd name="connsiteX5" fmla="*/ 9180593 w 9180593"/>
                <a:gd name="connsiteY5" fmla="*/ 0 h 923352"/>
                <a:gd name="connsiteX6" fmla="*/ 17 w 9180593"/>
                <a:gd name="connsiteY6" fmla="*/ 13476 h 923352"/>
                <a:gd name="connsiteX0" fmla="*/ 17 w 9189737"/>
                <a:gd name="connsiteY0" fmla="*/ 0 h 909876"/>
                <a:gd name="connsiteX1" fmla="*/ 18253 w 9189737"/>
                <a:gd name="connsiteY1" fmla="*/ 909876 h 909876"/>
                <a:gd name="connsiteX2" fmla="*/ 2999249 w 9189737"/>
                <a:gd name="connsiteY2" fmla="*/ 388860 h 909876"/>
                <a:gd name="connsiteX3" fmla="*/ 6757433 w 9189737"/>
                <a:gd name="connsiteY3" fmla="*/ 745476 h 909876"/>
                <a:gd name="connsiteX4" fmla="*/ 9162305 w 9189737"/>
                <a:gd name="connsiteY4" fmla="*/ 535164 h 909876"/>
                <a:gd name="connsiteX5" fmla="*/ 9189737 w 9189737"/>
                <a:gd name="connsiteY5" fmla="*/ 10908 h 909876"/>
                <a:gd name="connsiteX6" fmla="*/ 17 w 9189737"/>
                <a:gd name="connsiteY6" fmla="*/ 0 h 909876"/>
                <a:gd name="connsiteX0" fmla="*/ 0 w 9189720"/>
                <a:gd name="connsiteY0" fmla="*/ 0 h 909876"/>
                <a:gd name="connsiteX1" fmla="*/ 18236 w 9189720"/>
                <a:gd name="connsiteY1" fmla="*/ 909876 h 909876"/>
                <a:gd name="connsiteX2" fmla="*/ 2999232 w 9189720"/>
                <a:gd name="connsiteY2" fmla="*/ 388860 h 909876"/>
                <a:gd name="connsiteX3" fmla="*/ 6757416 w 9189720"/>
                <a:gd name="connsiteY3" fmla="*/ 745476 h 909876"/>
                <a:gd name="connsiteX4" fmla="*/ 9162288 w 9189720"/>
                <a:gd name="connsiteY4" fmla="*/ 535164 h 909876"/>
                <a:gd name="connsiteX5" fmla="*/ 9189720 w 9189720"/>
                <a:gd name="connsiteY5" fmla="*/ 10908 h 909876"/>
                <a:gd name="connsiteX6" fmla="*/ 0 w 9189720"/>
                <a:gd name="connsiteY6" fmla="*/ 0 h 909876"/>
                <a:gd name="connsiteX0" fmla="*/ 0 w 9162288"/>
                <a:gd name="connsiteY0" fmla="*/ 1971 h 911847"/>
                <a:gd name="connsiteX1" fmla="*/ 18236 w 9162288"/>
                <a:gd name="connsiteY1" fmla="*/ 911847 h 911847"/>
                <a:gd name="connsiteX2" fmla="*/ 2999232 w 9162288"/>
                <a:gd name="connsiteY2" fmla="*/ 390831 h 911847"/>
                <a:gd name="connsiteX3" fmla="*/ 6757416 w 9162288"/>
                <a:gd name="connsiteY3" fmla="*/ 747447 h 911847"/>
                <a:gd name="connsiteX4" fmla="*/ 9162288 w 9162288"/>
                <a:gd name="connsiteY4" fmla="*/ 537135 h 911847"/>
                <a:gd name="connsiteX5" fmla="*/ 9161386 w 9162288"/>
                <a:gd name="connsiteY5" fmla="*/ 0 h 911847"/>
                <a:gd name="connsiteX6" fmla="*/ 0 w 9162288"/>
                <a:gd name="connsiteY6" fmla="*/ 1971 h 911847"/>
                <a:gd name="connsiteX0" fmla="*/ 20401 w 9144052"/>
                <a:gd name="connsiteY0" fmla="*/ 32880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0401 w 9144052"/>
                <a:gd name="connsiteY6" fmla="*/ 32880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6739180 w 9144052"/>
                <a:gd name="connsiteY3" fmla="*/ 747447 h 911847"/>
                <a:gd name="connsiteX4" fmla="*/ 9144052 w 9144052"/>
                <a:gd name="connsiteY4" fmla="*/ 537135 h 911847"/>
                <a:gd name="connsiteX5" fmla="*/ 9143150 w 9144052"/>
                <a:gd name="connsiteY5" fmla="*/ 0 h 911847"/>
                <a:gd name="connsiteX6" fmla="*/ 2371 w 9144052"/>
                <a:gd name="connsiteY6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2980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911847"/>
                <a:gd name="connsiteX1" fmla="*/ 0 w 9144052"/>
                <a:gd name="connsiteY1" fmla="*/ 911847 h 911847"/>
                <a:gd name="connsiteX2" fmla="*/ 3361996 w 9144052"/>
                <a:gd name="connsiteY2" fmla="*/ 390831 h 911847"/>
                <a:gd name="connsiteX3" fmla="*/ 9144052 w 9144052"/>
                <a:gd name="connsiteY3" fmla="*/ 537135 h 911847"/>
                <a:gd name="connsiteX4" fmla="*/ 9143150 w 9144052"/>
                <a:gd name="connsiteY4" fmla="*/ 0 h 911847"/>
                <a:gd name="connsiteX5" fmla="*/ 2371 w 9144052"/>
                <a:gd name="connsiteY5" fmla="*/ 1971 h 911847"/>
                <a:gd name="connsiteX0" fmla="*/ 2371 w 9144052"/>
                <a:gd name="connsiteY0" fmla="*/ 1971 h 1193400"/>
                <a:gd name="connsiteX1" fmla="*/ 0 w 9144052"/>
                <a:gd name="connsiteY1" fmla="*/ 911847 h 1193400"/>
                <a:gd name="connsiteX2" fmla="*/ 3361996 w 9144052"/>
                <a:gd name="connsiteY2" fmla="*/ 390831 h 1193400"/>
                <a:gd name="connsiteX3" fmla="*/ 9144052 w 9144052"/>
                <a:gd name="connsiteY3" fmla="*/ 537135 h 1193400"/>
                <a:gd name="connsiteX4" fmla="*/ 9143150 w 9144052"/>
                <a:gd name="connsiteY4" fmla="*/ 0 h 1193400"/>
                <a:gd name="connsiteX5" fmla="*/ 2371 w 9144052"/>
                <a:gd name="connsiteY5" fmla="*/ 1971 h 1193400"/>
                <a:gd name="connsiteX0" fmla="*/ 2371 w 9144052"/>
                <a:gd name="connsiteY0" fmla="*/ 1971 h 1125725"/>
                <a:gd name="connsiteX1" fmla="*/ 0 w 9144052"/>
                <a:gd name="connsiteY1" fmla="*/ 911847 h 1125725"/>
                <a:gd name="connsiteX2" fmla="*/ 3361996 w 9144052"/>
                <a:gd name="connsiteY2" fmla="*/ 390831 h 1125725"/>
                <a:gd name="connsiteX3" fmla="*/ 9144052 w 9144052"/>
                <a:gd name="connsiteY3" fmla="*/ 537135 h 1125725"/>
                <a:gd name="connsiteX4" fmla="*/ 9143150 w 9144052"/>
                <a:gd name="connsiteY4" fmla="*/ 0 h 1125725"/>
                <a:gd name="connsiteX5" fmla="*/ 2371 w 9144052"/>
                <a:gd name="connsiteY5" fmla="*/ 1971 h 1125725"/>
                <a:gd name="connsiteX0" fmla="*/ 2371 w 9144052"/>
                <a:gd name="connsiteY0" fmla="*/ 1971 h 1244834"/>
                <a:gd name="connsiteX1" fmla="*/ 0 w 9144052"/>
                <a:gd name="connsiteY1" fmla="*/ 911847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863120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61996 w 9144052"/>
                <a:gd name="connsiteY2" fmla="*/ 390831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3435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44834"/>
                <a:gd name="connsiteX1" fmla="*/ 0 w 9144052"/>
                <a:gd name="connsiteY1" fmla="*/ 749425 h 1244834"/>
                <a:gd name="connsiteX2" fmla="*/ 3114923 w 9144052"/>
                <a:gd name="connsiteY2" fmla="*/ 315034 h 1244834"/>
                <a:gd name="connsiteX3" fmla="*/ 9144052 w 9144052"/>
                <a:gd name="connsiteY3" fmla="*/ 537135 h 1244834"/>
                <a:gd name="connsiteX4" fmla="*/ 9143150 w 9144052"/>
                <a:gd name="connsiteY4" fmla="*/ 0 h 1244834"/>
                <a:gd name="connsiteX5" fmla="*/ 2371 w 9144052"/>
                <a:gd name="connsiteY5" fmla="*/ 1971 h 1244834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282732"/>
                <a:gd name="connsiteX1" fmla="*/ 0 w 9144052"/>
                <a:gd name="connsiteY1" fmla="*/ 749425 h 1282732"/>
                <a:gd name="connsiteX2" fmla="*/ 3114923 w 9144052"/>
                <a:gd name="connsiteY2" fmla="*/ 315034 h 1282732"/>
                <a:gd name="connsiteX3" fmla="*/ 9144052 w 9144052"/>
                <a:gd name="connsiteY3" fmla="*/ 537135 h 1282732"/>
                <a:gd name="connsiteX4" fmla="*/ 9143150 w 9144052"/>
                <a:gd name="connsiteY4" fmla="*/ 0 h 1282732"/>
                <a:gd name="connsiteX5" fmla="*/ 2371 w 9144052"/>
                <a:gd name="connsiteY5" fmla="*/ 1971 h 1282732"/>
                <a:gd name="connsiteX0" fmla="*/ 2371 w 9144052"/>
                <a:gd name="connsiteY0" fmla="*/ 1971 h 1570664"/>
                <a:gd name="connsiteX1" fmla="*/ 0 w 9144052"/>
                <a:gd name="connsiteY1" fmla="*/ 749425 h 1570664"/>
                <a:gd name="connsiteX2" fmla="*/ 3114923 w 9144052"/>
                <a:gd name="connsiteY2" fmla="*/ 315034 h 1570664"/>
                <a:gd name="connsiteX3" fmla="*/ 9144052 w 9144052"/>
                <a:gd name="connsiteY3" fmla="*/ 825067 h 1570664"/>
                <a:gd name="connsiteX4" fmla="*/ 9143150 w 9144052"/>
                <a:gd name="connsiteY4" fmla="*/ 0 h 1570664"/>
                <a:gd name="connsiteX5" fmla="*/ 2371 w 9144052"/>
                <a:gd name="connsiteY5" fmla="*/ 1971 h 1570664"/>
                <a:gd name="connsiteX0" fmla="*/ 2371 w 9144052"/>
                <a:gd name="connsiteY0" fmla="*/ 1971 h 1986563"/>
                <a:gd name="connsiteX1" fmla="*/ 0 w 9144052"/>
                <a:gd name="connsiteY1" fmla="*/ 749425 h 1986563"/>
                <a:gd name="connsiteX2" fmla="*/ 3114923 w 9144052"/>
                <a:gd name="connsiteY2" fmla="*/ 315034 h 1986563"/>
                <a:gd name="connsiteX3" fmla="*/ 9144052 w 9144052"/>
                <a:gd name="connsiteY3" fmla="*/ 825067 h 1986563"/>
                <a:gd name="connsiteX4" fmla="*/ 9143150 w 9144052"/>
                <a:gd name="connsiteY4" fmla="*/ 0 h 1986563"/>
                <a:gd name="connsiteX5" fmla="*/ 2371 w 9144052"/>
                <a:gd name="connsiteY5" fmla="*/ 1971 h 1986563"/>
                <a:gd name="connsiteX0" fmla="*/ 2371 w 9144052"/>
                <a:gd name="connsiteY0" fmla="*/ 1971 h 1910577"/>
                <a:gd name="connsiteX1" fmla="*/ 0 w 9144052"/>
                <a:gd name="connsiteY1" fmla="*/ 749425 h 1910577"/>
                <a:gd name="connsiteX2" fmla="*/ 3114923 w 9144052"/>
                <a:gd name="connsiteY2" fmla="*/ 315034 h 1910577"/>
                <a:gd name="connsiteX3" fmla="*/ 9144052 w 9144052"/>
                <a:gd name="connsiteY3" fmla="*/ 825067 h 1910577"/>
                <a:gd name="connsiteX4" fmla="*/ 9143150 w 9144052"/>
                <a:gd name="connsiteY4" fmla="*/ 0 h 1910577"/>
                <a:gd name="connsiteX5" fmla="*/ 2371 w 9144052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13342 w 9142471"/>
                <a:gd name="connsiteY2" fmla="*/ 31503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910577"/>
                <a:gd name="connsiteX1" fmla="*/ 4568 w 9142471"/>
                <a:gd name="connsiteY1" fmla="*/ 1141332 h 1910577"/>
                <a:gd name="connsiteX2" fmla="*/ 3162539 w 9142471"/>
                <a:gd name="connsiteY2" fmla="*/ 482994 h 1910577"/>
                <a:gd name="connsiteX3" fmla="*/ 9142471 w 9142471"/>
                <a:gd name="connsiteY3" fmla="*/ 825067 h 1910577"/>
                <a:gd name="connsiteX4" fmla="*/ 9141569 w 9142471"/>
                <a:gd name="connsiteY4" fmla="*/ 0 h 1910577"/>
                <a:gd name="connsiteX5" fmla="*/ 790 w 9142471"/>
                <a:gd name="connsiteY5" fmla="*/ 1971 h 1910577"/>
                <a:gd name="connsiteX0" fmla="*/ 790 w 9142471"/>
                <a:gd name="connsiteY0" fmla="*/ 1971 h 1742614"/>
                <a:gd name="connsiteX1" fmla="*/ 4568 w 9142471"/>
                <a:gd name="connsiteY1" fmla="*/ 1141332 h 1742614"/>
                <a:gd name="connsiteX2" fmla="*/ 3162539 w 9142471"/>
                <a:gd name="connsiteY2" fmla="*/ 482994 h 1742614"/>
                <a:gd name="connsiteX3" fmla="*/ 9142471 w 9142471"/>
                <a:gd name="connsiteY3" fmla="*/ 825067 h 1742614"/>
                <a:gd name="connsiteX4" fmla="*/ 9141569 w 9142471"/>
                <a:gd name="connsiteY4" fmla="*/ 0 h 1742614"/>
                <a:gd name="connsiteX5" fmla="*/ 790 w 9142471"/>
                <a:gd name="connsiteY5" fmla="*/ 1971 h 1742614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850587"/>
                <a:gd name="connsiteX1" fmla="*/ 4568 w 9142471"/>
                <a:gd name="connsiteY1" fmla="*/ 1141332 h 1850587"/>
                <a:gd name="connsiteX2" fmla="*/ 3162539 w 9142471"/>
                <a:gd name="connsiteY2" fmla="*/ 482994 h 1850587"/>
                <a:gd name="connsiteX3" fmla="*/ 9142471 w 9142471"/>
                <a:gd name="connsiteY3" fmla="*/ 825067 h 1850587"/>
                <a:gd name="connsiteX4" fmla="*/ 9141569 w 9142471"/>
                <a:gd name="connsiteY4" fmla="*/ 0 h 1850587"/>
                <a:gd name="connsiteX5" fmla="*/ 790 w 9142471"/>
                <a:gd name="connsiteY5" fmla="*/ 1971 h 1850587"/>
                <a:gd name="connsiteX0" fmla="*/ 790 w 9142471"/>
                <a:gd name="connsiteY0" fmla="*/ 1971 h 1538662"/>
                <a:gd name="connsiteX1" fmla="*/ 4568 w 9142471"/>
                <a:gd name="connsiteY1" fmla="*/ 1141332 h 1538662"/>
                <a:gd name="connsiteX2" fmla="*/ 3162539 w 9142471"/>
                <a:gd name="connsiteY2" fmla="*/ 482994 h 1538662"/>
                <a:gd name="connsiteX3" fmla="*/ 9142471 w 9142471"/>
                <a:gd name="connsiteY3" fmla="*/ 825067 h 1538662"/>
                <a:gd name="connsiteX4" fmla="*/ 9141569 w 9142471"/>
                <a:gd name="connsiteY4" fmla="*/ 0 h 1538662"/>
                <a:gd name="connsiteX5" fmla="*/ 790 w 9142471"/>
                <a:gd name="connsiteY5" fmla="*/ 1971 h 153866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  <a:gd name="connsiteX0" fmla="*/ 790 w 9142471"/>
                <a:gd name="connsiteY0" fmla="*/ 1971 h 1874582"/>
                <a:gd name="connsiteX1" fmla="*/ 4568 w 9142471"/>
                <a:gd name="connsiteY1" fmla="*/ 1141332 h 1874582"/>
                <a:gd name="connsiteX2" fmla="*/ 3162539 w 9142471"/>
                <a:gd name="connsiteY2" fmla="*/ 482994 h 1874582"/>
                <a:gd name="connsiteX3" fmla="*/ 9142471 w 9142471"/>
                <a:gd name="connsiteY3" fmla="*/ 825067 h 1874582"/>
                <a:gd name="connsiteX4" fmla="*/ 9141569 w 9142471"/>
                <a:gd name="connsiteY4" fmla="*/ 0 h 1874582"/>
                <a:gd name="connsiteX5" fmla="*/ 790 w 9142471"/>
                <a:gd name="connsiteY5" fmla="*/ 1971 h 18745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9142471" h="1874582">
                  <a:moveTo>
                    <a:pt x="790" y="1971"/>
                  </a:moveTo>
                  <a:cubicBezTo>
                    <a:pt x="0" y="305263"/>
                    <a:pt x="5358" y="838040"/>
                    <a:pt x="4568" y="1141332"/>
                  </a:cubicBezTo>
                  <a:cubicBezTo>
                    <a:pt x="419096" y="979788"/>
                    <a:pt x="1492070" y="639683"/>
                    <a:pt x="3162539" y="482994"/>
                  </a:cubicBezTo>
                  <a:cubicBezTo>
                    <a:pt x="4833008" y="326305"/>
                    <a:pt x="7747892" y="1874582"/>
                    <a:pt x="9142471" y="825067"/>
                  </a:cubicBezTo>
                  <a:cubicBezTo>
                    <a:pt x="9142170" y="646022"/>
                    <a:pt x="9141870" y="179045"/>
                    <a:pt x="9141569" y="0"/>
                  </a:cubicBezTo>
                  <a:lnTo>
                    <a:pt x="790" y="197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</p:grpSp>
      <p:sp>
        <p:nvSpPr>
          <p:cNvPr id="8" name="Oval 10"/>
          <p:cNvSpPr/>
          <p:nvPr/>
        </p:nvSpPr>
        <p:spPr bwMode="gray">
          <a:xfrm>
            <a:off x="6858000" y="3886200"/>
            <a:ext cx="758952" cy="758952"/>
          </a:xfrm>
          <a:prstGeom prst="ellipse">
            <a:avLst/>
          </a:prstGeom>
          <a:gradFill flip="none" rotWithShape="1">
            <a:gsLst>
              <a:gs pos="0">
                <a:schemeClr val="accent1">
                  <a:lumMod val="20000"/>
                  <a:lumOff val="80000"/>
                  <a:alpha val="90000"/>
                </a:schemeClr>
              </a:gs>
              <a:gs pos="76000">
                <a:schemeClr val="accent1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Oval 11"/>
          <p:cNvSpPr/>
          <p:nvPr/>
        </p:nvSpPr>
        <p:spPr bwMode="gray">
          <a:xfrm>
            <a:off x="5788152" y="4572000"/>
            <a:ext cx="384048" cy="384048"/>
          </a:xfrm>
          <a:prstGeom prst="ellipse">
            <a:avLst/>
          </a:prstGeom>
          <a:gradFill flip="none" rotWithShape="1">
            <a:gsLst>
              <a:gs pos="0">
                <a:schemeClr val="accent4">
                  <a:lumMod val="20000"/>
                  <a:lumOff val="80000"/>
                  <a:alpha val="90000"/>
                </a:schemeClr>
              </a:gs>
              <a:gs pos="76000">
                <a:schemeClr val="accent4">
                  <a:alpha val="7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10" name="Oval 12"/>
          <p:cNvGrpSpPr>
            <a:grpSpLocks/>
          </p:cNvGrpSpPr>
          <p:nvPr/>
        </p:nvGrpSpPr>
        <p:grpSpPr bwMode="auto">
          <a:xfrm>
            <a:off x="1212850" y="377825"/>
            <a:ext cx="744538" cy="744538"/>
            <a:chOff x="764" y="238"/>
            <a:chExt cx="469" cy="469"/>
          </a:xfrm>
        </p:grpSpPr>
        <p:pic>
          <p:nvPicPr>
            <p:cNvPr id="11" name="Oval 12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gray">
            <a:xfrm>
              <a:off x="764" y="238"/>
              <a:ext cx="469" cy="4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" name="Text Box 10"/>
            <p:cNvSpPr txBox="1">
              <a:spLocks noChangeArrowheads="1"/>
            </p:cNvSpPr>
            <p:nvPr/>
          </p:nvSpPr>
          <p:spPr bwMode="auto">
            <a:xfrm>
              <a:off x="834" y="309"/>
              <a:ext cx="325" cy="326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 anchor="ctr"/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itchFamily="34" charset="0"/>
                  <a:cs typeface="Arial" pitchFamily="34" charset="0"/>
                </a:defRPr>
              </a:lvl9pPr>
            </a:lstStyle>
            <a:p>
              <a:pPr algn="ctr" eaLnBrk="1" hangingPunct="1">
                <a:defRPr/>
              </a:pPr>
              <a:endParaRPr lang="en-US" smtClean="0">
                <a:solidFill>
                  <a:srgbClr val="FFFFFF"/>
                </a:solidFill>
                <a:latin typeface="Tahoma" pitchFamily="34" charset="0"/>
              </a:endParaRPr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 bwMode="black">
          <a:xfrm>
            <a:off x="5257800" y="987552"/>
            <a:ext cx="3730752" cy="795528"/>
          </a:xfrm>
        </p:spPr>
        <p:txBody>
          <a:bodyPr anchor="b"/>
          <a:lstStyle>
            <a:lvl1pPr algn="l">
              <a:defRPr sz="2000" b="1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 bwMode="gray">
          <a:xfrm>
            <a:off x="530352" y="1216152"/>
            <a:ext cx="4645152" cy="4645152"/>
          </a:xfrm>
          <a:prstGeom prst="ellipse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276088" y="1901952"/>
            <a:ext cx="3712464" cy="175564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Date Placeholder 4"/>
          <p:cNvSpPr>
            <a:spLocks noGrp="1"/>
          </p:cNvSpPr>
          <p:nvPr>
            <p:ph type="dt" sz="half" idx="10"/>
          </p:nvPr>
        </p:nvSpPr>
        <p:spPr>
          <a:xfrm>
            <a:off x="914400" y="6537325"/>
            <a:ext cx="2133600" cy="2476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6B4EB40-5884-49A5-BEA7-0FF4657787BF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14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5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A5DA9D-18FC-43D7-87FB-9DB22926BD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88000">
              <a:schemeClr val="bg1"/>
            </a:gs>
            <a:gs pos="100000">
              <a:srgbClr val="92D05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 bwMode="gray">
          <a:xfrm>
            <a:off x="0" y="0"/>
            <a:ext cx="9153525" cy="186213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80996 w 9153196"/>
              <a:gd name="connsiteY2" fmla="*/ 96012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106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739180 w 9153196"/>
              <a:gd name="connsiteY3" fmla="*/ 13167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  <a:gd name="connsiteX0" fmla="*/ 52 w 9153196"/>
              <a:gd name="connsiteY0" fmla="*/ 1284 h 1862136"/>
              <a:gd name="connsiteX1" fmla="*/ 0 w 9153196"/>
              <a:gd name="connsiteY1" fmla="*/ 1862136 h 1862136"/>
              <a:gd name="connsiteX2" fmla="*/ 2999284 w 9153196"/>
              <a:gd name="connsiteY2" fmla="*/ 1051560 h 1862136"/>
              <a:gd name="connsiteX3" fmla="*/ 6281980 w 9153196"/>
              <a:gd name="connsiteY3" fmla="*/ 1469136 h 1862136"/>
              <a:gd name="connsiteX4" fmla="*/ 9144052 w 9153196"/>
              <a:gd name="connsiteY4" fmla="*/ 1487424 h 1862136"/>
              <a:gd name="connsiteX5" fmla="*/ 9153196 w 9153196"/>
              <a:gd name="connsiteY5" fmla="*/ 0 h 1862136"/>
              <a:gd name="connsiteX6" fmla="*/ 52 w 9153196"/>
              <a:gd name="connsiteY6" fmla="*/ 1284 h 1862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862136">
                <a:moveTo>
                  <a:pt x="52" y="1284"/>
                </a:moveTo>
                <a:cubicBezTo>
                  <a:pt x="35" y="491948"/>
                  <a:pt x="17" y="1371472"/>
                  <a:pt x="0" y="1862136"/>
                </a:cubicBezTo>
                <a:cubicBezTo>
                  <a:pt x="304800" y="1706688"/>
                  <a:pt x="1952287" y="1117060"/>
                  <a:pt x="2999284" y="1051560"/>
                </a:cubicBezTo>
                <a:cubicBezTo>
                  <a:pt x="4046281" y="986060"/>
                  <a:pt x="5541316" y="1353820"/>
                  <a:pt x="6281980" y="1469136"/>
                </a:cubicBezTo>
                <a:cubicBezTo>
                  <a:pt x="7022644" y="1584452"/>
                  <a:pt x="8247940" y="1834896"/>
                  <a:pt x="9144052" y="1487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solidFill>
            <a:schemeClr val="accent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Freeform 7"/>
          <p:cNvSpPr/>
          <p:nvPr/>
        </p:nvSpPr>
        <p:spPr bwMode="invGray">
          <a:xfrm>
            <a:off x="0" y="0"/>
            <a:ext cx="9153525" cy="1481138"/>
          </a:xfrm>
          <a:custGeom>
            <a:avLst/>
            <a:gdLst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630680"/>
              <a:gd name="connsiteX1" fmla="*/ 18288 w 9153144"/>
              <a:gd name="connsiteY1" fmla="*/ 1472184 h 1630680"/>
              <a:gd name="connsiteX2" fmla="*/ 2980944 w 9153144"/>
              <a:gd name="connsiteY2" fmla="*/ 960120 h 1630680"/>
              <a:gd name="connsiteX3" fmla="*/ 7114032 w 9153144"/>
              <a:gd name="connsiteY3" fmla="*/ 1353312 h 1630680"/>
              <a:gd name="connsiteX4" fmla="*/ 9144000 w 9153144"/>
              <a:gd name="connsiteY4" fmla="*/ 1106424 h 1630680"/>
              <a:gd name="connsiteX5" fmla="*/ 9153144 w 9153144"/>
              <a:gd name="connsiteY5" fmla="*/ 0 h 1630680"/>
              <a:gd name="connsiteX6" fmla="*/ 0 w 9153144"/>
              <a:gd name="connsiteY6" fmla="*/ 9144 h 1630680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7114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3032 w 9153144"/>
              <a:gd name="connsiteY3" fmla="*/ 1353312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0 w 9153144"/>
              <a:gd name="connsiteY0" fmla="*/ 9144 h 1472184"/>
              <a:gd name="connsiteX1" fmla="*/ 18288 w 9153144"/>
              <a:gd name="connsiteY1" fmla="*/ 1472184 h 1472184"/>
              <a:gd name="connsiteX2" fmla="*/ 2980944 w 9153144"/>
              <a:gd name="connsiteY2" fmla="*/ 960120 h 1472184"/>
              <a:gd name="connsiteX3" fmla="*/ 6739128 w 9153144"/>
              <a:gd name="connsiteY3" fmla="*/ 1316736 h 1472184"/>
              <a:gd name="connsiteX4" fmla="*/ 9144000 w 9153144"/>
              <a:gd name="connsiteY4" fmla="*/ 1106424 h 1472184"/>
              <a:gd name="connsiteX5" fmla="*/ 9153144 w 9153144"/>
              <a:gd name="connsiteY5" fmla="*/ 0 h 1472184"/>
              <a:gd name="connsiteX6" fmla="*/ 0 w 9153144"/>
              <a:gd name="connsiteY6" fmla="*/ 9144 h 1472184"/>
              <a:gd name="connsiteX0" fmla="*/ 52 w 9153196"/>
              <a:gd name="connsiteY0" fmla="*/ 914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9144 h 1481136"/>
              <a:gd name="connsiteX0" fmla="*/ 52 w 9153196"/>
              <a:gd name="connsiteY0" fmla="*/ 1284 h 1481136"/>
              <a:gd name="connsiteX1" fmla="*/ 0 w 9153196"/>
              <a:gd name="connsiteY1" fmla="*/ 1481136 h 1481136"/>
              <a:gd name="connsiteX2" fmla="*/ 2980996 w 9153196"/>
              <a:gd name="connsiteY2" fmla="*/ 960120 h 1481136"/>
              <a:gd name="connsiteX3" fmla="*/ 6739180 w 9153196"/>
              <a:gd name="connsiteY3" fmla="*/ 1316736 h 1481136"/>
              <a:gd name="connsiteX4" fmla="*/ 9144052 w 9153196"/>
              <a:gd name="connsiteY4" fmla="*/ 1106424 h 1481136"/>
              <a:gd name="connsiteX5" fmla="*/ 9153196 w 9153196"/>
              <a:gd name="connsiteY5" fmla="*/ 0 h 1481136"/>
              <a:gd name="connsiteX6" fmla="*/ 52 w 9153196"/>
              <a:gd name="connsiteY6" fmla="*/ 1284 h 14811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9153196" h="1481136">
                <a:moveTo>
                  <a:pt x="52" y="1284"/>
                </a:moveTo>
                <a:cubicBezTo>
                  <a:pt x="35" y="491948"/>
                  <a:pt x="17" y="990472"/>
                  <a:pt x="0" y="1481136"/>
                </a:cubicBezTo>
                <a:cubicBezTo>
                  <a:pt x="414528" y="1319592"/>
                  <a:pt x="1857799" y="987520"/>
                  <a:pt x="2980996" y="960120"/>
                </a:cubicBezTo>
                <a:cubicBezTo>
                  <a:pt x="4104193" y="932720"/>
                  <a:pt x="6019852" y="1271016"/>
                  <a:pt x="6739180" y="1316736"/>
                </a:cubicBezTo>
                <a:cubicBezTo>
                  <a:pt x="7458508" y="1362456"/>
                  <a:pt x="8247940" y="1453896"/>
                  <a:pt x="9144052" y="1106424"/>
                </a:cubicBezTo>
                <a:lnTo>
                  <a:pt x="9153196" y="0"/>
                </a:lnTo>
                <a:lnTo>
                  <a:pt x="52" y="1284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75000"/>
                  <a:alpha val="69000"/>
                </a:schemeClr>
              </a:gs>
              <a:gs pos="100000">
                <a:schemeClr val="accent1"/>
              </a:gs>
            </a:gsLst>
            <a:lin ang="162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white">
          <a:xfrm>
            <a:off x="457200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537325"/>
            <a:ext cx="2133600" cy="247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8ED8A2CE-42DE-4731-87C4-4062DAF0A181}" type="datetimeFigureOut">
              <a:rPr lang="ru-RU"/>
              <a:pPr>
                <a:defRPr/>
              </a:pPr>
              <a:t>07.02.2021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537325"/>
            <a:ext cx="2895600" cy="247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537325"/>
            <a:ext cx="2133600" cy="2476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37C54F-4E8B-42A2-A1EE-1AFF92E19D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2" name="Text Placeholder 8"/>
          <p:cNvSpPr>
            <a:spLocks noGrp="1"/>
          </p:cNvSpPr>
          <p:nvPr>
            <p:ph type="body" idx="1"/>
          </p:nvPr>
        </p:nvSpPr>
        <p:spPr bwMode="gray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69" r:id="rId1"/>
    <p:sldLayoutId id="2147483970" r:id="rId2"/>
    <p:sldLayoutId id="2147483971" r:id="rId3"/>
    <p:sldLayoutId id="2147483972" r:id="rId4"/>
    <p:sldLayoutId id="2147483973" r:id="rId5"/>
    <p:sldLayoutId id="2147483974" r:id="rId6"/>
    <p:sldLayoutId id="2147483975" r:id="rId7"/>
    <p:sldLayoutId id="2147483976" r:id="rId8"/>
    <p:sldLayoutId id="2147483977" r:id="rId9"/>
    <p:sldLayoutId id="2147483978" r:id="rId10"/>
    <p:sldLayoutId id="2147483979" r:id="rId11"/>
  </p:sldLayoutIdLst>
  <p:transition>
    <p:fade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lang="en-US" sz="3600" b="1" kern="1200">
          <a:solidFill>
            <a:schemeClr val="bg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 b="1">
          <a:solidFill>
            <a:schemeClr val="bg1"/>
          </a:solidFill>
          <a:latin typeface="Tahoma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738AC8"/>
        </a:buClr>
        <a:buSzPct val="85000"/>
        <a:buFont typeface="Wingdings" pitchFamily="2" charset="2"/>
        <a:buChar char="¢"/>
        <a:defRPr lang="en-US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00ADDC"/>
        </a:buClr>
        <a:buSzPct val="85000"/>
        <a:buFont typeface="Wingdings" pitchFamily="2" charset="2"/>
        <a:buChar char="¤"/>
        <a:defRPr lang="en-US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FEB80A"/>
        </a:buClr>
        <a:buSzPct val="85000"/>
        <a:buFont typeface="Wingdings" pitchFamily="2" charset="2"/>
        <a:buChar char="¤"/>
        <a:defRPr lang="en-US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¤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1AB39F"/>
        </a:buClr>
        <a:buSzPct val="85000"/>
        <a:buFont typeface="Wingdings" pitchFamily="2" charset="2"/>
        <a:buChar char="¤"/>
        <a:defRPr lang="en-US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media1.mp3"/><Relationship Id="rId2" Type="http://schemas.microsoft.com/office/2007/relationships/media" Target="../media/media1.mp3"/><Relationship Id="rId1" Type="http://schemas.openxmlformats.org/officeDocument/2006/relationships/audio" Target="file:///H:\Documents%20and%20Settings\&#1040;&#1076;&#1084;&#1080;&#1085;\&#1056;&#1072;&#1073;&#1086;&#1095;&#1080;&#1081;%20&#1089;&#1090;&#1086;&#1083;\Pole_chudes_-_Nuzyka_iz_teleshou_(iPlayer.fm).mp3" TargetMode="Externa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3.png"/><Relationship Id="rId4" Type="http://schemas.openxmlformats.org/officeDocument/2006/relationships/audio" Target="../media/audio1.wav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audio" Target="../media/audio1.wav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5" Type="http://schemas.openxmlformats.org/officeDocument/2006/relationships/image" Target="../media/image10.png"/><Relationship Id="rId4" Type="http://schemas.openxmlformats.org/officeDocument/2006/relationships/audio" Target="../media/audio1.wav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" Target="slide21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5.xml"/><Relationship Id="rId2" Type="http://schemas.openxmlformats.org/officeDocument/2006/relationships/slide" Target="slide21.xml"/><Relationship Id="rId1" Type="http://schemas.openxmlformats.org/officeDocument/2006/relationships/slideLayout" Target="../slideLayouts/slideLayout2.xml"/><Relationship Id="rId4" Type="http://schemas.openxmlformats.org/officeDocument/2006/relationships/slide" Target="slide2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27.xml"/><Relationship Id="rId2" Type="http://schemas.openxmlformats.org/officeDocument/2006/relationships/slide" Target="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10.png"/><Relationship Id="rId4" Type="http://schemas.openxmlformats.org/officeDocument/2006/relationships/slide" Target="slide3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4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8.xml"/><Relationship Id="rId4" Type="http://schemas.openxmlformats.org/officeDocument/2006/relationships/slide" Target="slide1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2347912"/>
          </a:xfr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>
            <a:normAutofit fontScale="90000"/>
          </a:bodyPr>
          <a:lstStyle/>
          <a:p>
            <a:pPr algn="ctr"/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Поле математических </a:t>
            </a: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чудес. </a:t>
            </a:r>
            <a:b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6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Игра в 6 классе.</a:t>
            </a:r>
            <a:endParaRPr lang="ru-RU" sz="6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4" name="Pole_chudes_-_Nuzyka_iz_teleshou_(iPlayer.fm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214282" y="142852"/>
            <a:ext cx="304800" cy="304800"/>
          </a:xfrm>
          <a:prstGeom prst="rect">
            <a:avLst/>
          </a:prstGeom>
        </p:spPr>
      </p:pic>
      <p:pic>
        <p:nvPicPr>
          <p:cNvPr id="7" name="opening_old.mp3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76800" y="46531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037221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" presetClass="emph" presetSubtype="2" ac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841E16"/>
                                      </p:to>
                                    </p:animClr>
                                    <p:set>
                                      <p:cBhvr>
                                        <p:cTn id="17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3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9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4" dur="2505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 vol="80000">
                <p:cTn id="2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  <p:bldLst>
      <p:bldP spid="2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lnSpc>
                <a:spcPct val="110000"/>
              </a:lnSpc>
              <a:spcBef>
                <a:spcPts val="1800"/>
              </a:spcBef>
              <a:buClr>
                <a:srgbClr val="C00000"/>
              </a:buClr>
              <a:buSzPct val="100000"/>
              <a:buNone/>
              <a:tabLst>
                <a:tab pos="588963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6.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Портной имеет кусок ткани в 16 метров, от которого он отрезает ежедневно по 2 метра. По истечении скольких дней он отрежет последний кусок?</a:t>
            </a:r>
          </a:p>
          <a:p>
            <a:pPr marL="514350" indent="-514350" algn="r">
              <a:lnSpc>
                <a:spcPct val="110000"/>
              </a:lnSpc>
              <a:spcBef>
                <a:spcPts val="1800"/>
              </a:spcBef>
              <a:buClr>
                <a:srgbClr val="002060"/>
              </a:buClr>
              <a:buNone/>
              <a:tabLst>
                <a:tab pos="588963" algn="l"/>
              </a:tabLst>
            </a:pP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Ответ: </a:t>
            </a: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на 7-й день.</a:t>
            </a:r>
          </a:p>
          <a:p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08956" y="229870"/>
            <a:ext cx="44406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3600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ОТБОРОЧНЫЙ  ТУР</a:t>
            </a:r>
            <a:endParaRPr lang="ru-RU" sz="3600" i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7308304" y="5661248"/>
            <a:ext cx="1296144" cy="504056"/>
          </a:xfrm>
          <a:prstGeom prst="actionButtonBeginning">
            <a:avLst/>
          </a:prstGeom>
          <a:gradFill flip="none" rotWithShape="1">
            <a:gsLst>
              <a:gs pos="0">
                <a:srgbClr val="5DC9FF"/>
              </a:gs>
              <a:gs pos="52000">
                <a:schemeClr val="bg2"/>
              </a:gs>
              <a:gs pos="100000">
                <a:srgbClr val="71D0FF"/>
              </a:gs>
            </a:gsLst>
            <a:lin ang="0" scaled="1"/>
            <a:tileRect/>
          </a:gradFill>
          <a:ln w="25400">
            <a:solidFill>
              <a:schemeClr val="bg2">
                <a:lumMod val="2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lnSpc>
                <a:spcPct val="110000"/>
              </a:lnSpc>
              <a:spcBef>
                <a:spcPts val="1800"/>
              </a:spcBef>
              <a:buClr>
                <a:srgbClr val="C00000"/>
              </a:buClr>
              <a:buSzPct val="100000"/>
              <a:buNone/>
              <a:tabLst>
                <a:tab pos="588963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7.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К однозначному числу приписали такую же цифру. Во сколько раз увеличилось число?</a:t>
            </a:r>
          </a:p>
          <a:p>
            <a:pPr marL="514350" indent="-514350" algn="r">
              <a:lnSpc>
                <a:spcPct val="110000"/>
              </a:lnSpc>
              <a:spcBef>
                <a:spcPts val="1800"/>
              </a:spcBef>
              <a:buClr>
                <a:srgbClr val="002060"/>
              </a:buClr>
              <a:buNone/>
              <a:tabLst>
                <a:tab pos="588963" algn="l"/>
              </a:tabLst>
            </a:pP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Ответ: </a:t>
            </a: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в 11 раз.</a:t>
            </a:r>
          </a:p>
          <a:p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08956" y="229870"/>
            <a:ext cx="44406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3600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ОТБОРОЧНЫЙ  ТУР</a:t>
            </a:r>
            <a:endParaRPr lang="ru-RU" sz="3600" i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7308304" y="5661248"/>
            <a:ext cx="1296144" cy="504056"/>
          </a:xfrm>
          <a:prstGeom prst="actionButtonBeginning">
            <a:avLst/>
          </a:prstGeom>
          <a:gradFill flip="none" rotWithShape="1">
            <a:gsLst>
              <a:gs pos="0">
                <a:srgbClr val="5DC9FF"/>
              </a:gs>
              <a:gs pos="52000">
                <a:schemeClr val="bg2"/>
              </a:gs>
              <a:gs pos="100000">
                <a:srgbClr val="71D0FF"/>
              </a:gs>
            </a:gsLst>
            <a:lin ang="0" scaled="1"/>
            <a:tileRect/>
          </a:gradFill>
          <a:ln w="25400">
            <a:solidFill>
              <a:schemeClr val="bg2">
                <a:lumMod val="2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lnSpc>
                <a:spcPct val="110000"/>
              </a:lnSpc>
              <a:spcBef>
                <a:spcPts val="1800"/>
              </a:spcBef>
              <a:buClr>
                <a:srgbClr val="C00000"/>
              </a:buClr>
              <a:buSzPct val="100000"/>
              <a:buNone/>
              <a:tabLst>
                <a:tab pos="588963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8.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60 листов книги имеют толщину 1 см. Какова толщина всех листов книги, если в ней 240 страниц?</a:t>
            </a:r>
          </a:p>
          <a:p>
            <a:pPr marL="514350" indent="-514350" algn="r">
              <a:lnSpc>
                <a:spcPct val="110000"/>
              </a:lnSpc>
              <a:spcBef>
                <a:spcPts val="1800"/>
              </a:spcBef>
              <a:buClr>
                <a:srgbClr val="002060"/>
              </a:buClr>
              <a:buNone/>
              <a:tabLst>
                <a:tab pos="588963" algn="l"/>
              </a:tabLst>
            </a:pP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Ответ: </a:t>
            </a: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2 см.</a:t>
            </a:r>
          </a:p>
          <a:p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08956" y="229870"/>
            <a:ext cx="44406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3600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ОТБОРОЧНЫЙ  ТУР</a:t>
            </a:r>
            <a:endParaRPr lang="ru-RU" sz="3600" i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7308304" y="5661248"/>
            <a:ext cx="1296144" cy="504056"/>
          </a:xfrm>
          <a:prstGeom prst="actionButtonBeginning">
            <a:avLst/>
          </a:prstGeom>
          <a:gradFill flip="none" rotWithShape="1">
            <a:gsLst>
              <a:gs pos="0">
                <a:srgbClr val="5DC9FF"/>
              </a:gs>
              <a:gs pos="52000">
                <a:schemeClr val="bg2"/>
              </a:gs>
              <a:gs pos="100000">
                <a:srgbClr val="71D0FF"/>
              </a:gs>
            </a:gsLst>
            <a:lin ang="0" scaled="1"/>
            <a:tileRect/>
          </a:gradFill>
          <a:ln w="25400">
            <a:solidFill>
              <a:schemeClr val="bg2">
                <a:lumMod val="2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lnSpc>
                <a:spcPct val="110000"/>
              </a:lnSpc>
              <a:spcBef>
                <a:spcPts val="1800"/>
              </a:spcBef>
              <a:buClr>
                <a:srgbClr val="C00000"/>
              </a:buClr>
              <a:buSzPct val="100000"/>
              <a:buNone/>
              <a:tabLst>
                <a:tab pos="588963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9.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Три разных числа сначала сложили, а затем их же перемножили. Сумма и произведение оказались равными. Какие это числа?</a:t>
            </a:r>
          </a:p>
          <a:p>
            <a:pPr marL="514350" indent="-514350" algn="r">
              <a:lnSpc>
                <a:spcPct val="110000"/>
              </a:lnSpc>
              <a:spcBef>
                <a:spcPts val="1800"/>
              </a:spcBef>
              <a:buClr>
                <a:srgbClr val="002060"/>
              </a:buClr>
              <a:buNone/>
              <a:tabLst>
                <a:tab pos="588963" algn="l"/>
              </a:tabLst>
            </a:pP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Ответ: </a:t>
            </a: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1, 2, 3.</a:t>
            </a:r>
          </a:p>
          <a:p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08956" y="229870"/>
            <a:ext cx="44406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3600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ОТБОРОЧНЫЙ  ТУР</a:t>
            </a:r>
            <a:endParaRPr lang="ru-RU" sz="3600" i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7308304" y="5661248"/>
            <a:ext cx="1296144" cy="504056"/>
          </a:xfrm>
          <a:prstGeom prst="actionButtonBeginning">
            <a:avLst/>
          </a:prstGeom>
          <a:gradFill flip="none" rotWithShape="1">
            <a:gsLst>
              <a:gs pos="0">
                <a:srgbClr val="5DC9FF"/>
              </a:gs>
              <a:gs pos="52000">
                <a:schemeClr val="bg2"/>
              </a:gs>
              <a:gs pos="100000">
                <a:srgbClr val="71D0FF"/>
              </a:gs>
            </a:gsLst>
            <a:lin ang="0" scaled="1"/>
            <a:tileRect/>
          </a:gradFill>
          <a:ln w="25400">
            <a:solidFill>
              <a:schemeClr val="bg2">
                <a:lumMod val="2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50234" y="2708920"/>
            <a:ext cx="7979236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5400" dirty="0" smtClean="0">
                <a:ln w="12700">
                  <a:noFill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ИГРА  ПЕРВОЙ  ТРОЙКИ</a:t>
            </a:r>
            <a:endParaRPr lang="ru-RU" sz="5400" i="1" dirty="0">
              <a:ln w="12700">
                <a:noFill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pic>
        <p:nvPicPr>
          <p:cNvPr id="2" name="pole_player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030252" y="3933056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20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3068960"/>
            <a:ext cx="4277768" cy="2059680"/>
          </a:xfrm>
        </p:spPr>
        <p:txBody>
          <a:bodyPr/>
          <a:lstStyle/>
          <a:p>
            <a:pPr marL="0" indent="360000" algn="just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Математическое понятие, которое произошло от греческого слова, означающего «отпиленный кусок», «отпиленная часть». Это понятие встречается уже у Евклида и Архимеда. В русскую математику это слово пришло из латыни</a:t>
            </a:r>
            <a:r>
              <a:rPr lang="ru-RU" sz="23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3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28596" y="229870"/>
            <a:ext cx="740138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3600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ЗАДАНИЕ  ДЛЯ  ПЕРВОЙ  ТРОЙКИ</a:t>
            </a:r>
            <a:endParaRPr lang="ru-RU" sz="3600" i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76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П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1188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Р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200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И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12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З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5224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М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3236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3164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41176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49188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57200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73224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уква А"/>
          <p:cNvSpPr/>
          <p:nvPr/>
        </p:nvSpPr>
        <p:spPr>
          <a:xfrm>
            <a:off x="53960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Буква Б"/>
          <p:cNvSpPr/>
          <p:nvPr/>
        </p:nvSpPr>
        <p:spPr>
          <a:xfrm>
            <a:off x="104375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Буква В"/>
          <p:cNvSpPr/>
          <p:nvPr/>
        </p:nvSpPr>
        <p:spPr>
          <a:xfrm>
            <a:off x="154766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Буква П"/>
          <p:cNvSpPr/>
          <p:nvPr/>
        </p:nvSpPr>
        <p:spPr>
          <a:xfrm>
            <a:off x="810039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Буква Р"/>
          <p:cNvSpPr/>
          <p:nvPr/>
        </p:nvSpPr>
        <p:spPr>
          <a:xfrm>
            <a:off x="53955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Буква С"/>
          <p:cNvSpPr/>
          <p:nvPr/>
        </p:nvSpPr>
        <p:spPr>
          <a:xfrm>
            <a:off x="104360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Буква Т"/>
          <p:cNvSpPr/>
          <p:nvPr/>
        </p:nvSpPr>
        <p:spPr>
          <a:xfrm>
            <a:off x="154766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Буква У"/>
          <p:cNvSpPr/>
          <p:nvPr/>
        </p:nvSpPr>
        <p:spPr>
          <a:xfrm>
            <a:off x="205172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Буква Ф"/>
          <p:cNvSpPr/>
          <p:nvPr/>
        </p:nvSpPr>
        <p:spPr>
          <a:xfrm>
            <a:off x="255577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Буква Х"/>
          <p:cNvSpPr/>
          <p:nvPr/>
        </p:nvSpPr>
        <p:spPr>
          <a:xfrm>
            <a:off x="305983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Х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Буква Ц"/>
          <p:cNvSpPr/>
          <p:nvPr/>
        </p:nvSpPr>
        <p:spPr>
          <a:xfrm>
            <a:off x="356388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Ц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Буква Ч"/>
          <p:cNvSpPr/>
          <p:nvPr/>
        </p:nvSpPr>
        <p:spPr>
          <a:xfrm>
            <a:off x="406794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Буква Ш"/>
          <p:cNvSpPr/>
          <p:nvPr/>
        </p:nvSpPr>
        <p:spPr>
          <a:xfrm>
            <a:off x="457200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Ш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Буква Ъ"/>
          <p:cNvSpPr/>
          <p:nvPr/>
        </p:nvSpPr>
        <p:spPr>
          <a:xfrm>
            <a:off x="558011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Ъ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Буква Ы"/>
          <p:cNvSpPr/>
          <p:nvPr/>
        </p:nvSpPr>
        <p:spPr>
          <a:xfrm>
            <a:off x="608416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Ы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Буква Ь"/>
          <p:cNvSpPr/>
          <p:nvPr/>
        </p:nvSpPr>
        <p:spPr>
          <a:xfrm>
            <a:off x="658822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Ь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Буква Э"/>
          <p:cNvSpPr/>
          <p:nvPr/>
        </p:nvSpPr>
        <p:spPr>
          <a:xfrm>
            <a:off x="709228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Буква Ю"/>
          <p:cNvSpPr/>
          <p:nvPr/>
        </p:nvSpPr>
        <p:spPr>
          <a:xfrm>
            <a:off x="759633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Ю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Буква Я"/>
          <p:cNvSpPr/>
          <p:nvPr/>
        </p:nvSpPr>
        <p:spPr>
          <a:xfrm>
            <a:off x="810039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Буква Щ"/>
          <p:cNvSpPr/>
          <p:nvPr/>
        </p:nvSpPr>
        <p:spPr>
          <a:xfrm>
            <a:off x="507605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Щ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Буква Г"/>
          <p:cNvSpPr/>
          <p:nvPr/>
        </p:nvSpPr>
        <p:spPr>
          <a:xfrm>
            <a:off x="205172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Буква Д"/>
          <p:cNvSpPr/>
          <p:nvPr/>
        </p:nvSpPr>
        <p:spPr>
          <a:xfrm>
            <a:off x="255577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Буква Е"/>
          <p:cNvSpPr/>
          <p:nvPr/>
        </p:nvSpPr>
        <p:spPr>
          <a:xfrm>
            <a:off x="305983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Буква Ж"/>
          <p:cNvSpPr/>
          <p:nvPr/>
        </p:nvSpPr>
        <p:spPr>
          <a:xfrm>
            <a:off x="356388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Ж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Буква З"/>
          <p:cNvSpPr/>
          <p:nvPr/>
        </p:nvSpPr>
        <p:spPr>
          <a:xfrm>
            <a:off x="406794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Буква И"/>
          <p:cNvSpPr/>
          <p:nvPr/>
        </p:nvSpPr>
        <p:spPr>
          <a:xfrm>
            <a:off x="457200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Буква К"/>
          <p:cNvSpPr/>
          <p:nvPr/>
        </p:nvSpPr>
        <p:spPr>
          <a:xfrm>
            <a:off x="558011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Буква Л"/>
          <p:cNvSpPr/>
          <p:nvPr/>
        </p:nvSpPr>
        <p:spPr>
          <a:xfrm>
            <a:off x="608416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Буква М"/>
          <p:cNvSpPr/>
          <p:nvPr/>
        </p:nvSpPr>
        <p:spPr>
          <a:xfrm>
            <a:off x="658822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Буква Н"/>
          <p:cNvSpPr/>
          <p:nvPr/>
        </p:nvSpPr>
        <p:spPr>
          <a:xfrm>
            <a:off x="709228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Буква О"/>
          <p:cNvSpPr/>
          <p:nvPr/>
        </p:nvSpPr>
        <p:spPr>
          <a:xfrm>
            <a:off x="759633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Буква Й"/>
          <p:cNvSpPr/>
          <p:nvPr/>
        </p:nvSpPr>
        <p:spPr>
          <a:xfrm>
            <a:off x="507605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Й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331640" y="3645024"/>
            <a:ext cx="3744360" cy="576064"/>
          </a:xfrm>
          <a:prstGeom prst="rect">
            <a:avLst/>
          </a:prstGeom>
          <a:gradFill flip="none" rotWithShape="1">
            <a:gsLst>
              <a:gs pos="0">
                <a:srgbClr val="339933"/>
              </a:gs>
              <a:gs pos="46000">
                <a:schemeClr val="accent1">
                  <a:lumMod val="20000"/>
                  <a:lumOff val="80000"/>
                </a:schemeClr>
              </a:gs>
              <a:gs pos="100000">
                <a:srgbClr val="339933"/>
              </a:gs>
            </a:gsLst>
            <a:lin ang="10800000" scaled="1"/>
            <a:tileRect/>
          </a:gradFill>
          <a:ln w="38100">
            <a:solidFill>
              <a:srgbClr val="0B4936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ЗАДАНИЕ</a:t>
            </a: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Улыбающееся лицо 66"/>
          <p:cNvSpPr/>
          <p:nvPr/>
        </p:nvSpPr>
        <p:spPr>
          <a:xfrm>
            <a:off x="251520" y="764704"/>
            <a:ext cx="1008000" cy="1008000"/>
          </a:xfrm>
          <a:prstGeom prst="smileyFace">
            <a:avLst/>
          </a:prstGeom>
          <a:gradFill flip="none" rotWithShape="1">
            <a:gsLst>
              <a:gs pos="0">
                <a:schemeClr val="accent3">
                  <a:tint val="15000"/>
                  <a:satMod val="250000"/>
                </a:schemeClr>
              </a:gs>
              <a:gs pos="49100">
                <a:srgbClr val="FFE5D1"/>
              </a:gs>
              <a:gs pos="100000">
                <a:srgbClr val="FEAC68"/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D64528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суммирования 67">
            <a:hlinkClick r:id="rId2" action="ppaction://hlinksldjump"/>
          </p:cNvPr>
          <p:cNvSpPr/>
          <p:nvPr/>
        </p:nvSpPr>
        <p:spPr>
          <a:xfrm>
            <a:off x="8100480" y="620688"/>
            <a:ext cx="792000" cy="792000"/>
          </a:xfrm>
          <a:prstGeom prst="flowChartSummingJunction">
            <a:avLst/>
          </a:prstGeom>
          <a:gradFill flip="none" rotWithShape="1">
            <a:gsLst>
              <a:gs pos="0">
                <a:schemeClr val="accent1">
                  <a:tint val="15000"/>
                  <a:satMod val="250000"/>
                </a:schemeClr>
              </a:gs>
              <a:gs pos="31000">
                <a:schemeClr val="accent1">
                  <a:tint val="50000"/>
                  <a:satMod val="200000"/>
                </a:schemeClr>
              </a:gs>
              <a:gs pos="49100">
                <a:schemeClr val="accent1">
                  <a:tint val="64000"/>
                  <a:satMod val="160000"/>
                </a:schemeClr>
              </a:gs>
              <a:gs pos="92000">
                <a:schemeClr val="accent1">
                  <a:tint val="50000"/>
                  <a:satMod val="200000"/>
                </a:schemeClr>
              </a:gs>
              <a:gs pos="100000">
                <a:schemeClr val="accent1">
                  <a:tint val="40000"/>
                  <a:satMod val="2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3D8A1E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2" name="Рисунок 51" descr="Барабан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64089" y="2780928"/>
            <a:ext cx="2484248" cy="2376320"/>
          </a:xfrm>
          <a:prstGeom prst="rect">
            <a:avLst/>
          </a:prstGeom>
        </p:spPr>
      </p:pic>
      <p:pic>
        <p:nvPicPr>
          <p:cNvPr id="65" name="Рисунок 64" descr="стрелк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74857">
            <a:off x="7366437" y="4223563"/>
            <a:ext cx="589155" cy="693955"/>
          </a:xfrm>
          <a:prstGeom prst="rect">
            <a:avLst/>
          </a:prstGeo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3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3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3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8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8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9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0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1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1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2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3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3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6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4" fill="hold">
                            <p:stCondLst>
                              <p:cond delay="500"/>
                            </p:stCondLst>
                            <p:childTnLst>
                              <p:par>
                                <p:cTn id="27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78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9" fill="hold">
                      <p:stCondLst>
                        <p:cond delay="0"/>
                      </p:stCondLst>
                      <p:childTnLst>
                        <p:par>
                          <p:cTn id="280" fill="hold">
                            <p:stCondLst>
                              <p:cond delay="0"/>
                            </p:stCondLst>
                            <p:childTnLst>
                              <p:par>
                                <p:cTn id="281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8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8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8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6" fill="hold">
                            <p:stCondLst>
                              <p:cond delay="500"/>
                            </p:stCondLst>
                            <p:childTnLst>
                              <p:par>
                                <p:cTn id="287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3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9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23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4" fill="hold">
                      <p:stCondLst>
                        <p:cond delay="0"/>
                      </p:stCondLst>
                      <p:childTnLst>
                        <p:par>
                          <p:cTn id="325" fill="hold">
                            <p:stCondLst>
                              <p:cond delay="0"/>
                            </p:stCondLst>
                            <p:childTnLst>
                              <p:par>
                                <p:cTn id="32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2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33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3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33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0" fill="hold">
                      <p:stCondLst>
                        <p:cond delay="indefinite"/>
                      </p:stCondLst>
                      <p:childTnLst>
                        <p:par>
                          <p:cTn id="341" fill="hold">
                            <p:stCondLst>
                              <p:cond delay="0"/>
                            </p:stCondLst>
                            <p:childTnLst>
                              <p:par>
                                <p:cTn id="34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">
                                      <p:cBhvr>
                                        <p:cTn id="34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347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8" fill="hold">
                      <p:stCondLst>
                        <p:cond delay="indefinite"/>
                      </p:stCondLst>
                      <p:childTnLst>
                        <p:par>
                          <p:cTn id="349" fill="hold">
                            <p:stCondLst>
                              <p:cond delay="0"/>
                            </p:stCondLst>
                            <p:childTnLst>
                              <p:par>
                                <p:cTn id="35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500000">
                                      <p:cBhvr>
                                        <p:cTn id="351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700000">
                                      <p:cBhvr>
                                        <p:cTn id="355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0">
                                      <p:cBhvr>
                                        <p:cTn id="359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0" fill="hold">
                      <p:stCondLst>
                        <p:cond delay="indefinite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3" dur="2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  <p:bldLst>
      <p:bldP spid="2" grpId="0" build="p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49" grpId="0" animBg="1"/>
      <p:bldP spid="6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03747" y="2708920"/>
            <a:ext cx="807221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5400" dirty="0" smtClean="0">
                <a:ln w="12700">
                  <a:noFill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ИГРА  ВТОРОЙ  ТРОЙКИ</a:t>
            </a:r>
            <a:endParaRPr lang="ru-RU" sz="5400" i="1" dirty="0">
              <a:ln w="12700">
                <a:noFill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pic>
        <p:nvPicPr>
          <p:cNvPr id="2" name="pole_player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20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Прямоугольник 65"/>
          <p:cNvSpPr/>
          <p:nvPr/>
        </p:nvSpPr>
        <p:spPr>
          <a:xfrm>
            <a:off x="781236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5152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Г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2924824"/>
            <a:ext cx="4860600" cy="2203816"/>
          </a:xfrm>
        </p:spPr>
        <p:txBody>
          <a:bodyPr/>
          <a:lstStyle/>
          <a:p>
            <a:pPr marL="0" indent="360000" algn="just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Это понятие употреблялось еще в древней математике (у Евклида, Архимеда, Платона). Под ним понимался геометрический факт, принимаемый в начале доказательства, но обоснование которого становится видимым в дальнейшем в ходе доказательства.</a:t>
            </a:r>
            <a:endParaRPr lang="ru-RU" sz="1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797338" y="229870"/>
            <a:ext cx="746390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3600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ЗАДАНИЕ  ДЛЯ  ВТОРОЙ  ТРОЙКИ</a:t>
            </a:r>
            <a:endParaRPr lang="ru-RU" sz="3600" i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33176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И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1188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П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49200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57212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Т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5224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Е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3236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З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33164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41176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49188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57200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565212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73224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Буква А"/>
          <p:cNvSpPr/>
          <p:nvPr/>
        </p:nvSpPr>
        <p:spPr>
          <a:xfrm>
            <a:off x="53960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Буква Б"/>
          <p:cNvSpPr/>
          <p:nvPr/>
        </p:nvSpPr>
        <p:spPr>
          <a:xfrm>
            <a:off x="104375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Буква В"/>
          <p:cNvSpPr/>
          <p:nvPr/>
        </p:nvSpPr>
        <p:spPr>
          <a:xfrm>
            <a:off x="154766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Буква П"/>
          <p:cNvSpPr/>
          <p:nvPr/>
        </p:nvSpPr>
        <p:spPr>
          <a:xfrm>
            <a:off x="810039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Буква Р"/>
          <p:cNvSpPr/>
          <p:nvPr/>
        </p:nvSpPr>
        <p:spPr>
          <a:xfrm>
            <a:off x="53955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Буква С"/>
          <p:cNvSpPr/>
          <p:nvPr/>
        </p:nvSpPr>
        <p:spPr>
          <a:xfrm>
            <a:off x="104360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Буква Т"/>
          <p:cNvSpPr/>
          <p:nvPr/>
        </p:nvSpPr>
        <p:spPr>
          <a:xfrm>
            <a:off x="154766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Буква У"/>
          <p:cNvSpPr/>
          <p:nvPr/>
        </p:nvSpPr>
        <p:spPr>
          <a:xfrm>
            <a:off x="205172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Буква Ф"/>
          <p:cNvSpPr/>
          <p:nvPr/>
        </p:nvSpPr>
        <p:spPr>
          <a:xfrm>
            <a:off x="255577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Буква Х"/>
          <p:cNvSpPr/>
          <p:nvPr/>
        </p:nvSpPr>
        <p:spPr>
          <a:xfrm>
            <a:off x="305983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Х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Буква Ц"/>
          <p:cNvSpPr/>
          <p:nvPr/>
        </p:nvSpPr>
        <p:spPr>
          <a:xfrm>
            <a:off x="356388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Ц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Буква Ч"/>
          <p:cNvSpPr/>
          <p:nvPr/>
        </p:nvSpPr>
        <p:spPr>
          <a:xfrm>
            <a:off x="406794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Буква Ш"/>
          <p:cNvSpPr/>
          <p:nvPr/>
        </p:nvSpPr>
        <p:spPr>
          <a:xfrm>
            <a:off x="457200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Ш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Буква Ъ"/>
          <p:cNvSpPr/>
          <p:nvPr/>
        </p:nvSpPr>
        <p:spPr>
          <a:xfrm>
            <a:off x="558011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Ъ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Буква Ы"/>
          <p:cNvSpPr/>
          <p:nvPr/>
        </p:nvSpPr>
        <p:spPr>
          <a:xfrm>
            <a:off x="608416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Ы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Буква Ь"/>
          <p:cNvSpPr/>
          <p:nvPr/>
        </p:nvSpPr>
        <p:spPr>
          <a:xfrm>
            <a:off x="658822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Ь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Буква Э"/>
          <p:cNvSpPr/>
          <p:nvPr/>
        </p:nvSpPr>
        <p:spPr>
          <a:xfrm>
            <a:off x="709228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Буква Ю"/>
          <p:cNvSpPr/>
          <p:nvPr/>
        </p:nvSpPr>
        <p:spPr>
          <a:xfrm>
            <a:off x="759633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Ю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Буква Я"/>
          <p:cNvSpPr/>
          <p:nvPr/>
        </p:nvSpPr>
        <p:spPr>
          <a:xfrm>
            <a:off x="810039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Буква Щ"/>
          <p:cNvSpPr/>
          <p:nvPr/>
        </p:nvSpPr>
        <p:spPr>
          <a:xfrm>
            <a:off x="507605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Щ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Буква Г"/>
          <p:cNvSpPr/>
          <p:nvPr/>
        </p:nvSpPr>
        <p:spPr>
          <a:xfrm>
            <a:off x="205172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Буква Д"/>
          <p:cNvSpPr/>
          <p:nvPr/>
        </p:nvSpPr>
        <p:spPr>
          <a:xfrm>
            <a:off x="255577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Буква Е"/>
          <p:cNvSpPr/>
          <p:nvPr/>
        </p:nvSpPr>
        <p:spPr>
          <a:xfrm>
            <a:off x="305983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Буква Ж"/>
          <p:cNvSpPr/>
          <p:nvPr/>
        </p:nvSpPr>
        <p:spPr>
          <a:xfrm>
            <a:off x="356388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Ж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Буква З"/>
          <p:cNvSpPr/>
          <p:nvPr/>
        </p:nvSpPr>
        <p:spPr>
          <a:xfrm>
            <a:off x="406794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Буква И"/>
          <p:cNvSpPr/>
          <p:nvPr/>
        </p:nvSpPr>
        <p:spPr>
          <a:xfrm>
            <a:off x="457200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Буква К"/>
          <p:cNvSpPr/>
          <p:nvPr/>
        </p:nvSpPr>
        <p:spPr>
          <a:xfrm>
            <a:off x="558011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Буква Л"/>
          <p:cNvSpPr/>
          <p:nvPr/>
        </p:nvSpPr>
        <p:spPr>
          <a:xfrm>
            <a:off x="608416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Буква М"/>
          <p:cNvSpPr/>
          <p:nvPr/>
        </p:nvSpPr>
        <p:spPr>
          <a:xfrm>
            <a:off x="658822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Буква Н"/>
          <p:cNvSpPr/>
          <p:nvPr/>
        </p:nvSpPr>
        <p:spPr>
          <a:xfrm>
            <a:off x="709228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Буква О"/>
          <p:cNvSpPr/>
          <p:nvPr/>
        </p:nvSpPr>
        <p:spPr>
          <a:xfrm>
            <a:off x="759633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Буква Й"/>
          <p:cNvSpPr/>
          <p:nvPr/>
        </p:nvSpPr>
        <p:spPr>
          <a:xfrm>
            <a:off x="507605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Й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331640" y="3645024"/>
            <a:ext cx="3996416" cy="576064"/>
          </a:xfrm>
          <a:prstGeom prst="rect">
            <a:avLst/>
          </a:prstGeom>
          <a:gradFill flip="none" rotWithShape="1">
            <a:gsLst>
              <a:gs pos="0">
                <a:srgbClr val="339933"/>
              </a:gs>
              <a:gs pos="46000">
                <a:schemeClr val="accent1">
                  <a:lumMod val="20000"/>
                  <a:lumOff val="80000"/>
                </a:schemeClr>
              </a:gs>
              <a:gs pos="100000">
                <a:srgbClr val="339933"/>
              </a:gs>
            </a:gsLst>
            <a:lin ang="10800000" scaled="1"/>
            <a:tileRect/>
          </a:gradFill>
          <a:ln w="38100">
            <a:solidFill>
              <a:srgbClr val="0B4936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ЗАДАНИЕ</a:t>
            </a: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Улыбающееся лицо 66"/>
          <p:cNvSpPr/>
          <p:nvPr/>
        </p:nvSpPr>
        <p:spPr>
          <a:xfrm>
            <a:off x="251520" y="764704"/>
            <a:ext cx="1008000" cy="1008000"/>
          </a:xfrm>
          <a:prstGeom prst="smileyFace">
            <a:avLst/>
          </a:prstGeom>
          <a:gradFill flip="none" rotWithShape="1">
            <a:gsLst>
              <a:gs pos="0">
                <a:schemeClr val="accent3">
                  <a:tint val="15000"/>
                  <a:satMod val="250000"/>
                </a:schemeClr>
              </a:gs>
              <a:gs pos="49100">
                <a:srgbClr val="FFE5D1"/>
              </a:gs>
              <a:gs pos="100000">
                <a:srgbClr val="FEAC68"/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D64528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суммирования 67">
            <a:hlinkClick r:id="rId2" action="ppaction://hlinksldjump"/>
          </p:cNvPr>
          <p:cNvSpPr/>
          <p:nvPr/>
        </p:nvSpPr>
        <p:spPr>
          <a:xfrm>
            <a:off x="8100480" y="620688"/>
            <a:ext cx="792000" cy="792000"/>
          </a:xfrm>
          <a:prstGeom prst="flowChartSummingJunction">
            <a:avLst/>
          </a:prstGeom>
          <a:gradFill flip="none" rotWithShape="1">
            <a:gsLst>
              <a:gs pos="0">
                <a:schemeClr val="accent1">
                  <a:tint val="15000"/>
                  <a:satMod val="250000"/>
                </a:schemeClr>
              </a:gs>
              <a:gs pos="31000">
                <a:schemeClr val="accent1">
                  <a:tint val="50000"/>
                  <a:satMod val="200000"/>
                </a:schemeClr>
              </a:gs>
              <a:gs pos="49100">
                <a:schemeClr val="accent1">
                  <a:tint val="64000"/>
                  <a:satMod val="160000"/>
                </a:schemeClr>
              </a:gs>
              <a:gs pos="92000">
                <a:schemeClr val="accent1">
                  <a:tint val="50000"/>
                  <a:satMod val="200000"/>
                </a:schemeClr>
              </a:gs>
              <a:gs pos="100000">
                <a:schemeClr val="accent1">
                  <a:tint val="40000"/>
                  <a:satMod val="2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3D8A1E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25152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7812360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9" name="Рисунок 68" descr="Барабан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832112" y="2744896"/>
            <a:ext cx="2484248" cy="2376320"/>
          </a:xfrm>
          <a:prstGeom prst="rect">
            <a:avLst/>
          </a:prstGeom>
        </p:spPr>
      </p:pic>
      <p:pic>
        <p:nvPicPr>
          <p:cNvPr id="70" name="Рисунок 69" descr="стрелка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74857">
            <a:off x="7816233" y="4224885"/>
            <a:ext cx="568493" cy="693955"/>
          </a:xfrm>
          <a:prstGeom prst="rect">
            <a:avLst/>
          </a:prstGeo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00"/>
                            </p:stCondLst>
                            <p:childTnLst>
                              <p:par>
                                <p:cTn id="59" presetID="1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500"/>
                            </p:stCondLst>
                            <p:childTnLst>
                              <p:par>
                                <p:cTn id="94" presetID="1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21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2" fill="hold">
                      <p:stCondLst>
                        <p:cond delay="0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1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500"/>
                            </p:stCondLst>
                            <p:childTnLst>
                              <p:par>
                                <p:cTn id="185" presetID="1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9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9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9" fill="hold">
                      <p:stCondLst>
                        <p:cond delay="0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0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1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1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2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3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3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6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8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9" fill="hold">
                      <p:stCondLst>
                        <p:cond delay="0"/>
                      </p:stCondLst>
                      <p:childTnLst>
                        <p:par>
                          <p:cTn id="270" fill="hold">
                            <p:stCondLst>
                              <p:cond delay="0"/>
                            </p:stCondLst>
                            <p:childTnLst>
                              <p:par>
                                <p:cTn id="27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7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75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6" fill="hold">
                      <p:stCondLst>
                        <p:cond delay="0"/>
                      </p:stCondLst>
                      <p:childTnLst>
                        <p:par>
                          <p:cTn id="277" fill="hold">
                            <p:stCondLst>
                              <p:cond delay="0"/>
                            </p:stCondLst>
                            <p:childTnLst>
                              <p:par>
                                <p:cTn id="2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8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8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3" fill="hold">
                      <p:stCondLst>
                        <p:cond delay="0"/>
                      </p:stCondLst>
                      <p:childTnLst>
                        <p:par>
                          <p:cTn id="284" fill="hold">
                            <p:stCondLst>
                              <p:cond delay="0"/>
                            </p:stCondLst>
                            <p:childTnLst>
                              <p:par>
                                <p:cTn id="28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8" fill="hold">
                            <p:stCondLst>
                              <p:cond delay="500"/>
                            </p:stCondLst>
                            <p:childTnLst>
                              <p:par>
                                <p:cTn id="2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1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92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3" fill="hold">
                      <p:stCondLst>
                        <p:cond delay="0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9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9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500"/>
                            </p:stCondLst>
                            <p:childTnLst>
                              <p:par>
                                <p:cTn id="301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49" restart="whenNotActive" fill="hold" evtFilter="cancelBubble" nodeType="interactiveSeq">
                <p:stCondLst>
                  <p:cond evt="onClick" delay="0">
                    <p:tgtEl>
                      <p:spTgt spid="6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50" fill="hold">
                      <p:stCondLst>
                        <p:cond delay="0"/>
                      </p:stCondLst>
                      <p:childTnLst>
                        <p:par>
                          <p:cTn id="351" fill="hold">
                            <p:stCondLst>
                              <p:cond delay="0"/>
                            </p:stCondLst>
                            <p:childTnLst>
                              <p:par>
                                <p:cTn id="35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53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4" fill="hold">
                      <p:stCondLst>
                        <p:cond delay="indefinite"/>
                      </p:stCondLst>
                      <p:childTnLst>
                        <p:par>
                          <p:cTn id="355" fill="hold">
                            <p:stCondLst>
                              <p:cond delay="0"/>
                            </p:stCondLst>
                            <p:childTnLst>
                              <p:par>
                                <p:cTn id="35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35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8" fill="hold">
                      <p:stCondLst>
                        <p:cond delay="indefinite"/>
                      </p:stCondLst>
                      <p:childTnLst>
                        <p:par>
                          <p:cTn id="359" fill="hold">
                            <p:stCondLst>
                              <p:cond delay="0"/>
                            </p:stCondLst>
                            <p:childTnLst>
                              <p:par>
                                <p:cTn id="36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6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2" fill="hold">
                      <p:stCondLst>
                        <p:cond delay="indefinite"/>
                      </p:stCondLst>
                      <p:childTnLst>
                        <p:par>
                          <p:cTn id="363" fill="hold">
                            <p:stCondLst>
                              <p:cond delay="0"/>
                            </p:stCondLst>
                            <p:childTnLst>
                              <p:par>
                                <p:cTn id="36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365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6" fill="hold">
                      <p:stCondLst>
                        <p:cond delay="indefinite"/>
                      </p:stCondLst>
                      <p:childTnLst>
                        <p:par>
                          <p:cTn id="367" fill="hold">
                            <p:stCondLst>
                              <p:cond delay="0"/>
                            </p:stCondLst>
                            <p:childTnLst>
                              <p:par>
                                <p:cTn id="36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">
                                      <p:cBhvr>
                                        <p:cTn id="369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373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4" fill="hold">
                      <p:stCondLst>
                        <p:cond delay="indefinite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500000">
                                      <p:cBhvr>
                                        <p:cTn id="377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700000">
                                      <p:cBhvr>
                                        <p:cTn id="381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0">
                                      <p:cBhvr>
                                        <p:cTn id="385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89" dur="2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9"/>
                  </p:tgtEl>
                </p:cond>
              </p:nextCondLst>
            </p:seq>
          </p:childTnLst>
        </p:cTn>
      </p:par>
    </p:tnLst>
    <p:bldLst>
      <p:bldP spid="2" grpId="0" build="p"/>
      <p:bldP spid="11" grpId="1" animBg="1"/>
      <p:bldP spid="11" grpId="2" animBg="1"/>
      <p:bldP spid="12" grpId="1" animBg="1"/>
      <p:bldP spid="12" grpId="2" animBg="1"/>
      <p:bldP spid="13" grpId="1" animBg="1"/>
      <p:bldP spid="13" grpId="2" animBg="1"/>
      <p:bldP spid="14" grpId="1" animBg="1"/>
      <p:bldP spid="14" grpId="2" animBg="1"/>
      <p:bldP spid="15" grpId="1" animBg="1"/>
      <p:bldP spid="15" grpId="2" animBg="1"/>
      <p:bldP spid="16" grpId="1" animBg="1"/>
      <p:bldP spid="16" grpId="2" animBg="1"/>
      <p:bldP spid="49" grpId="0" animBg="1"/>
      <p:bldP spid="67" grpId="0" animBg="1"/>
      <p:bldP spid="51" grpId="1" animBg="1"/>
      <p:bldP spid="51" grpId="2" animBg="1"/>
      <p:bldP spid="52" grpId="1" animBg="1"/>
      <p:bldP spid="52" grpId="2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671074" y="2708920"/>
            <a:ext cx="793755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5400" dirty="0" smtClean="0">
                <a:ln w="12700">
                  <a:noFill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ИГРА  ТРЕТЬЕЙ  ТРОЙКИ</a:t>
            </a:r>
            <a:endParaRPr lang="ru-RU" sz="5400" i="1" dirty="0">
              <a:ln w="12700">
                <a:noFill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pic>
        <p:nvPicPr>
          <p:cNvPr id="2" name="pole_player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267200" y="3124200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>
    <p:fade/>
    <p:sndAc>
      <p:stSnd>
        <p:snd r:embed="rId4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5" dur="420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1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2924824"/>
            <a:ext cx="5580592" cy="2232424"/>
          </a:xfrm>
        </p:spPr>
        <p:txBody>
          <a:bodyPr/>
          <a:lstStyle/>
          <a:p>
            <a:pPr marL="0" indent="360000" algn="just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переводе с греческого это слово означает «измерение чисел». Так называлась первая вычислительная машина.  Первые вычислительные машины сконструировали </a:t>
            </a:r>
            <a:r>
              <a:rPr lang="ru-RU" sz="1800" b="1" dirty="0" err="1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Шиккард</a:t>
            </a:r>
            <a:r>
              <a:rPr lang="ru-RU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 (1623), Паскаль (1642), Лейбниц (1674), а название было предложено парижским инженером Томасом в 1818 г</a:t>
            </a:r>
            <a:r>
              <a:rPr lang="ru-RU" sz="22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.</a:t>
            </a:r>
            <a:endParaRPr lang="ru-RU" sz="22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6300192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Е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251520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823788" y="229870"/>
            <a:ext cx="741100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3600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ЗАДАНИЕ  ДЛЯ  ТРЕТЬЕЙ  ТРОЙКИ</a:t>
            </a:r>
            <a:endParaRPr lang="ru-RU" sz="3600" i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Р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79712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И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43808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Ф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707904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М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436096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М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Буква А"/>
          <p:cNvSpPr/>
          <p:nvPr/>
        </p:nvSpPr>
        <p:spPr>
          <a:xfrm>
            <a:off x="53960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Буква Б"/>
          <p:cNvSpPr/>
          <p:nvPr/>
        </p:nvSpPr>
        <p:spPr>
          <a:xfrm>
            <a:off x="104375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Буква В"/>
          <p:cNvSpPr/>
          <p:nvPr/>
        </p:nvSpPr>
        <p:spPr>
          <a:xfrm>
            <a:off x="154766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Буква П"/>
          <p:cNvSpPr/>
          <p:nvPr/>
        </p:nvSpPr>
        <p:spPr>
          <a:xfrm>
            <a:off x="810039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Буква Р"/>
          <p:cNvSpPr/>
          <p:nvPr/>
        </p:nvSpPr>
        <p:spPr>
          <a:xfrm>
            <a:off x="53955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Буква С"/>
          <p:cNvSpPr/>
          <p:nvPr/>
        </p:nvSpPr>
        <p:spPr>
          <a:xfrm>
            <a:off x="104360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Буква Т"/>
          <p:cNvSpPr/>
          <p:nvPr/>
        </p:nvSpPr>
        <p:spPr>
          <a:xfrm>
            <a:off x="154766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Буква У"/>
          <p:cNvSpPr/>
          <p:nvPr/>
        </p:nvSpPr>
        <p:spPr>
          <a:xfrm>
            <a:off x="205172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Буква Ф"/>
          <p:cNvSpPr/>
          <p:nvPr/>
        </p:nvSpPr>
        <p:spPr>
          <a:xfrm>
            <a:off x="255577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Буква Х"/>
          <p:cNvSpPr/>
          <p:nvPr/>
        </p:nvSpPr>
        <p:spPr>
          <a:xfrm>
            <a:off x="305983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Х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Буква Ц"/>
          <p:cNvSpPr/>
          <p:nvPr/>
        </p:nvSpPr>
        <p:spPr>
          <a:xfrm>
            <a:off x="356388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Ц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Буква Ч"/>
          <p:cNvSpPr/>
          <p:nvPr/>
        </p:nvSpPr>
        <p:spPr>
          <a:xfrm>
            <a:off x="406794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Буква Ш"/>
          <p:cNvSpPr/>
          <p:nvPr/>
        </p:nvSpPr>
        <p:spPr>
          <a:xfrm>
            <a:off x="457200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Ш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Буква Ъ"/>
          <p:cNvSpPr/>
          <p:nvPr/>
        </p:nvSpPr>
        <p:spPr>
          <a:xfrm>
            <a:off x="558011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Ъ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Буква Ы"/>
          <p:cNvSpPr/>
          <p:nvPr/>
        </p:nvSpPr>
        <p:spPr>
          <a:xfrm>
            <a:off x="608416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Ы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Буква Ь"/>
          <p:cNvSpPr/>
          <p:nvPr/>
        </p:nvSpPr>
        <p:spPr>
          <a:xfrm>
            <a:off x="658822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Ь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Буква Э"/>
          <p:cNvSpPr/>
          <p:nvPr/>
        </p:nvSpPr>
        <p:spPr>
          <a:xfrm>
            <a:off x="709228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Буква Ю"/>
          <p:cNvSpPr/>
          <p:nvPr/>
        </p:nvSpPr>
        <p:spPr>
          <a:xfrm>
            <a:off x="759633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Ю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Буква Я"/>
          <p:cNvSpPr/>
          <p:nvPr/>
        </p:nvSpPr>
        <p:spPr>
          <a:xfrm>
            <a:off x="810039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Буква Щ"/>
          <p:cNvSpPr/>
          <p:nvPr/>
        </p:nvSpPr>
        <p:spPr>
          <a:xfrm>
            <a:off x="507605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Щ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Буква Г"/>
          <p:cNvSpPr/>
          <p:nvPr/>
        </p:nvSpPr>
        <p:spPr>
          <a:xfrm>
            <a:off x="205172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Буква Д"/>
          <p:cNvSpPr/>
          <p:nvPr/>
        </p:nvSpPr>
        <p:spPr>
          <a:xfrm>
            <a:off x="255577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Буква Е"/>
          <p:cNvSpPr/>
          <p:nvPr/>
        </p:nvSpPr>
        <p:spPr>
          <a:xfrm>
            <a:off x="305983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Буква Ж"/>
          <p:cNvSpPr/>
          <p:nvPr/>
        </p:nvSpPr>
        <p:spPr>
          <a:xfrm>
            <a:off x="356388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Ж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Буква З"/>
          <p:cNvSpPr/>
          <p:nvPr/>
        </p:nvSpPr>
        <p:spPr>
          <a:xfrm>
            <a:off x="406794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Буква И"/>
          <p:cNvSpPr/>
          <p:nvPr/>
        </p:nvSpPr>
        <p:spPr>
          <a:xfrm>
            <a:off x="457200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Буква К"/>
          <p:cNvSpPr/>
          <p:nvPr/>
        </p:nvSpPr>
        <p:spPr>
          <a:xfrm>
            <a:off x="558011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Буква Л"/>
          <p:cNvSpPr/>
          <p:nvPr/>
        </p:nvSpPr>
        <p:spPr>
          <a:xfrm>
            <a:off x="608416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Буква М"/>
          <p:cNvSpPr/>
          <p:nvPr/>
        </p:nvSpPr>
        <p:spPr>
          <a:xfrm>
            <a:off x="658822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Буква Н"/>
          <p:cNvSpPr/>
          <p:nvPr/>
        </p:nvSpPr>
        <p:spPr>
          <a:xfrm>
            <a:off x="709228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Буква О"/>
          <p:cNvSpPr/>
          <p:nvPr/>
        </p:nvSpPr>
        <p:spPr>
          <a:xfrm>
            <a:off x="759633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Буква Й"/>
          <p:cNvSpPr/>
          <p:nvPr/>
        </p:nvSpPr>
        <p:spPr>
          <a:xfrm>
            <a:off x="507605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Й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Улыбающееся лицо 66"/>
          <p:cNvSpPr/>
          <p:nvPr/>
        </p:nvSpPr>
        <p:spPr>
          <a:xfrm>
            <a:off x="251520" y="764704"/>
            <a:ext cx="1008000" cy="1008000"/>
          </a:xfrm>
          <a:prstGeom prst="smileyFace">
            <a:avLst/>
          </a:prstGeom>
          <a:gradFill flip="none" rotWithShape="1">
            <a:gsLst>
              <a:gs pos="0">
                <a:schemeClr val="accent3">
                  <a:tint val="15000"/>
                  <a:satMod val="250000"/>
                </a:schemeClr>
              </a:gs>
              <a:gs pos="49100">
                <a:srgbClr val="FFE5D1"/>
              </a:gs>
              <a:gs pos="100000">
                <a:srgbClr val="FEAC68"/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D64528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суммирования 67">
            <a:hlinkClick r:id="rId2" action="ppaction://hlinksldjump"/>
          </p:cNvPr>
          <p:cNvSpPr/>
          <p:nvPr/>
        </p:nvSpPr>
        <p:spPr>
          <a:xfrm>
            <a:off x="8100480" y="620688"/>
            <a:ext cx="792000" cy="792000"/>
          </a:xfrm>
          <a:prstGeom prst="flowChartSummingJunction">
            <a:avLst/>
          </a:prstGeom>
          <a:gradFill flip="none" rotWithShape="1">
            <a:gsLst>
              <a:gs pos="0">
                <a:schemeClr val="accent1">
                  <a:tint val="15000"/>
                  <a:satMod val="250000"/>
                </a:schemeClr>
              </a:gs>
              <a:gs pos="31000">
                <a:schemeClr val="accent1">
                  <a:tint val="50000"/>
                  <a:satMod val="200000"/>
                </a:schemeClr>
              </a:gs>
              <a:gs pos="49100">
                <a:schemeClr val="accent1">
                  <a:tint val="64000"/>
                  <a:satMod val="160000"/>
                </a:schemeClr>
              </a:gs>
              <a:gs pos="92000">
                <a:schemeClr val="accent1">
                  <a:tint val="50000"/>
                  <a:satMod val="200000"/>
                </a:schemeClr>
              </a:gs>
              <a:gs pos="100000">
                <a:schemeClr val="accent1">
                  <a:tint val="40000"/>
                  <a:satMod val="2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3D8A1E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1331640" y="3645024"/>
            <a:ext cx="4248416" cy="576064"/>
          </a:xfrm>
          <a:prstGeom prst="rect">
            <a:avLst/>
          </a:prstGeom>
          <a:gradFill flip="none" rotWithShape="1">
            <a:gsLst>
              <a:gs pos="0">
                <a:srgbClr val="339933"/>
              </a:gs>
              <a:gs pos="46000">
                <a:schemeClr val="accent1">
                  <a:lumMod val="20000"/>
                  <a:lumOff val="80000"/>
                </a:schemeClr>
              </a:gs>
              <a:gs pos="100000">
                <a:srgbClr val="339933"/>
              </a:gs>
            </a:gsLst>
            <a:lin ang="10800000" scaled="1"/>
            <a:tileRect/>
          </a:gradFill>
          <a:ln w="38100">
            <a:solidFill>
              <a:srgbClr val="0B4936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ЗАДАНИЕ</a:t>
            </a: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7164288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Т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8028480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Р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115808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979904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2844000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708096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4572192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436288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251712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8028480" y="184494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6300384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7164384" y="1844824"/>
            <a:ext cx="864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Кольцо 69">
            <a:hlinkClick r:id="rId3" action="ppaction://hlinksldjump"/>
          </p:cNvPr>
          <p:cNvSpPr/>
          <p:nvPr/>
        </p:nvSpPr>
        <p:spPr>
          <a:xfrm>
            <a:off x="7848416" y="1304816"/>
            <a:ext cx="468000" cy="468000"/>
          </a:xfrm>
          <a:prstGeom prst="donut">
            <a:avLst/>
          </a:prstGeom>
          <a:solidFill>
            <a:srgbClr val="5AA0E0"/>
          </a:solidFill>
          <a:ln>
            <a:solidFill>
              <a:srgbClr val="0073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1" name="Рисунок 70" descr="Барабан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61812" y="2780928"/>
            <a:ext cx="2484248" cy="2376320"/>
          </a:xfrm>
          <a:prstGeom prst="rect">
            <a:avLst/>
          </a:prstGeom>
        </p:spPr>
      </p:pic>
      <p:pic>
        <p:nvPicPr>
          <p:cNvPr id="72" name="Рисунок 71" descr="стрелк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74857">
            <a:off x="8135944" y="4311837"/>
            <a:ext cx="619520" cy="693955"/>
          </a:xfrm>
          <a:prstGeom prst="rect">
            <a:avLst/>
          </a:prstGeo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1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3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"/>
                            </p:stCondLst>
                            <p:childTnLst>
                              <p:par>
                                <p:cTn id="80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5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5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6" fill="hold">
                      <p:stCondLst>
                        <p:cond delay="0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2" fill="hold">
                            <p:stCondLst>
                              <p:cond delay="500"/>
                            </p:stCondLst>
                            <p:childTnLst>
                              <p:par>
                                <p:cTn id="163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75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6" fill="hold">
                      <p:stCondLst>
                        <p:cond delay="0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80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500"/>
                            </p:stCondLst>
                            <p:childTnLst>
                              <p:par>
                                <p:cTn id="190" presetID="1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1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96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7" fill="hold">
                      <p:stCondLst>
                        <p:cond delay="0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0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0" fill="hold">
                            <p:stCondLst>
                              <p:cond delay="500"/>
                            </p:stCondLst>
                            <p:childTnLst>
                              <p:par>
                                <p:cTn id="211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2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4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5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6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7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73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4" fill="hold">
                      <p:stCondLst>
                        <p:cond delay="0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78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9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80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1" fill="hold">
                      <p:stCondLst>
                        <p:cond delay="0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8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9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9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94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5" fill="hold">
                      <p:stCondLst>
                        <p:cond delay="0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0" fill="hold">
                            <p:stCondLst>
                              <p:cond delay="500"/>
                            </p:stCondLst>
                            <p:childTnLst>
                              <p:par>
                                <p:cTn id="30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3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304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5" fill="hold">
                      <p:stCondLst>
                        <p:cond delay="0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1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1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2" fill="hold">
                            <p:stCondLst>
                              <p:cond delay="500"/>
                            </p:stCondLst>
                            <p:childTnLst>
                              <p:par>
                                <p:cTn id="313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8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1" dur="1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4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7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0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6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2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3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4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68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9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0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1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73" restart="whenNotActive" fill="hold" evtFilter="cancelBubble" nodeType="interactiveSeq">
                <p:stCondLst>
                  <p:cond evt="onClick" delay="0">
                    <p:tgtEl>
                      <p:spTgt spid="7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4" fill="hold">
                      <p:stCondLst>
                        <p:cond delay="0"/>
                      </p:stCondLst>
                      <p:childTnLst>
                        <p:par>
                          <p:cTn id="375" fill="hold">
                            <p:stCondLst>
                              <p:cond delay="0"/>
                            </p:stCondLst>
                            <p:childTnLst>
                              <p:par>
                                <p:cTn id="37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77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8" fill="hold">
                      <p:stCondLst>
                        <p:cond delay="indefinite"/>
                      </p:stCondLst>
                      <p:childTnLst>
                        <p:par>
                          <p:cTn id="379" fill="hold">
                            <p:stCondLst>
                              <p:cond delay="0"/>
                            </p:stCondLst>
                            <p:childTnLst>
                              <p:par>
                                <p:cTn id="38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38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85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6" fill="hold">
                      <p:stCondLst>
                        <p:cond delay="indefinite"/>
                      </p:stCondLst>
                      <p:childTnLst>
                        <p:par>
                          <p:cTn id="387" fill="hold">
                            <p:stCondLst>
                              <p:cond delay="0"/>
                            </p:stCondLst>
                            <p:childTnLst>
                              <p:par>
                                <p:cTn id="38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38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0" fill="hold">
                      <p:stCondLst>
                        <p:cond delay="indefinite"/>
                      </p:stCondLst>
                      <p:childTnLst>
                        <p:par>
                          <p:cTn id="391" fill="hold">
                            <p:stCondLst>
                              <p:cond delay="0"/>
                            </p:stCondLst>
                            <p:childTnLst>
                              <p:par>
                                <p:cTn id="39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">
                                      <p:cBhvr>
                                        <p:cTn id="393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397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8" fill="hold">
                      <p:stCondLst>
                        <p:cond delay="indefinite"/>
                      </p:stCondLst>
                      <p:childTnLst>
                        <p:par>
                          <p:cTn id="399" fill="hold">
                            <p:stCondLst>
                              <p:cond delay="0"/>
                            </p:stCondLst>
                            <p:childTnLst>
                              <p:par>
                                <p:cTn id="400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500000">
                                      <p:cBhvr>
                                        <p:cTn id="401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2" fill="hold">
                      <p:stCondLst>
                        <p:cond delay="indefinite"/>
                      </p:stCondLst>
                      <p:childTnLst>
                        <p:par>
                          <p:cTn id="403" fill="hold">
                            <p:stCondLst>
                              <p:cond delay="0"/>
                            </p:stCondLst>
                            <p:childTnLst>
                              <p:par>
                                <p:cTn id="404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700000">
                                      <p:cBhvr>
                                        <p:cTn id="405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0">
                                      <p:cBhvr>
                                        <p:cTn id="409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0" fill="hold">
                      <p:stCondLst>
                        <p:cond delay="indefinite"/>
                      </p:stCondLst>
                      <p:childTnLst>
                        <p:par>
                          <p:cTn id="411" fill="hold">
                            <p:stCondLst>
                              <p:cond delay="0"/>
                            </p:stCondLst>
                            <p:childTnLst>
                              <p:par>
                                <p:cTn id="412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13" dur="2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1"/>
                  </p:tgtEl>
                </p:cond>
              </p:nextCondLst>
            </p:seq>
          </p:childTnLst>
        </p:cTn>
      </p:par>
    </p:tnLst>
    <p:bldLst>
      <p:bldP spid="2" grpId="0" build="p"/>
      <p:bldP spid="67" grpId="0" animBg="1"/>
      <p:bldP spid="49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51" grpId="0" animBg="1"/>
      <p:bldP spid="51" grpId="1" animBg="1"/>
      <p:bldP spid="52" grpId="0" animBg="1"/>
      <p:bldP spid="52" grpId="1" animBg="1"/>
      <p:bldP spid="65" grpId="1" animBg="1"/>
      <p:bldP spid="65" grpId="2" animBg="1"/>
      <p:bldP spid="69" grpId="1" animBg="1"/>
      <p:bldP spid="69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Барабан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476672"/>
            <a:ext cx="5976664" cy="5976664"/>
          </a:xfrm>
          <a:prstGeom prst="rect">
            <a:avLst/>
          </a:prstGeom>
        </p:spPr>
      </p:pic>
      <p:pic>
        <p:nvPicPr>
          <p:cNvPr id="4" name="Рисунок 3" descr="стрелка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074857">
            <a:off x="6626993" y="4603063"/>
            <a:ext cx="1150491" cy="10022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86518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1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1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1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">
                                      <p:cBhvr>
                                        <p:cTn id="2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2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500000">
                                      <p:cBhvr>
                                        <p:cTn id="30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700000">
                                      <p:cBhvr>
                                        <p:cTn id="3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0">
                                      <p:cBhvr>
                                        <p:cTn id="3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2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скругленными противолежащими углами 8">
            <a:hlinkClick r:id="rId2" action="ppaction://hlinksldjump"/>
          </p:cNvPr>
          <p:cNvSpPr/>
          <p:nvPr/>
        </p:nvSpPr>
        <p:spPr>
          <a:xfrm>
            <a:off x="971600" y="1916832"/>
            <a:ext cx="7200000" cy="720000"/>
          </a:xfrm>
          <a:prstGeom prst="round2DiagRect">
            <a:avLst/>
          </a:prstGeom>
          <a:gradFill flip="none" rotWithShape="1">
            <a:gsLst>
              <a:gs pos="0">
                <a:srgbClr val="FFE4C1"/>
              </a:gs>
              <a:gs pos="100000">
                <a:srgbClr val="FE9A5C"/>
              </a:gs>
            </a:gsLst>
            <a:lin ang="2700000" scaled="1"/>
            <a:tileRect/>
          </a:gradFill>
          <a:ln w="38100">
            <a:solidFill>
              <a:srgbClr val="D64528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KabelCTT Ultra" pitchFamily="2" charset="0"/>
                <a:cs typeface="Arial" pitchFamily="34" charset="0"/>
              </a:rPr>
              <a:t>ИГРА  СО ЗРИТЕЛЯМИ</a:t>
            </a:r>
            <a:endParaRPr lang="ru-RU" sz="3200" dirty="0">
              <a:solidFill>
                <a:schemeClr val="tx1"/>
              </a:solidFill>
              <a:latin typeface="KabelCTT Ultra" pitchFamily="2" charset="0"/>
              <a:cs typeface="Arial" pitchFamily="34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971600" y="2781008"/>
            <a:ext cx="7200000" cy="720000"/>
          </a:xfrm>
          <a:prstGeom prst="round2DiagRect">
            <a:avLst/>
          </a:prstGeom>
          <a:gradFill flip="none" rotWithShape="1">
            <a:gsLst>
              <a:gs pos="0">
                <a:srgbClr val="FFE4C1"/>
              </a:gs>
              <a:gs pos="100000">
                <a:srgbClr val="FE9A5C"/>
              </a:gs>
            </a:gsLst>
            <a:lin ang="2700000" scaled="1"/>
            <a:tileRect/>
          </a:gradFill>
          <a:ln w="38100">
            <a:solidFill>
              <a:srgbClr val="D64528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KabelCTT Ultra" pitchFamily="2" charset="0"/>
                <a:cs typeface="Arial" pitchFamily="34" charset="0"/>
              </a:rPr>
              <a:t>ФИНАЛЬНАЯ  ИГРА</a:t>
            </a:r>
            <a:endParaRPr lang="ru-RU" sz="3200" dirty="0">
              <a:solidFill>
                <a:schemeClr val="tx1"/>
              </a:solidFill>
              <a:latin typeface="KabelCTT Ultra" pitchFamily="2" charset="0"/>
              <a:cs typeface="Arial" pitchFamily="34" charset="0"/>
            </a:endParaRPr>
          </a:p>
        </p:txBody>
      </p:sp>
      <p:sp>
        <p:nvSpPr>
          <p:cNvPr id="11" name="Прямоугольник с двумя скругленными противолежащими углами 10">
            <a:hlinkClick r:id="rId4" action="ppaction://hlinksldjump"/>
          </p:cNvPr>
          <p:cNvSpPr/>
          <p:nvPr/>
        </p:nvSpPr>
        <p:spPr>
          <a:xfrm>
            <a:off x="971600" y="3645024"/>
            <a:ext cx="7200000" cy="720000"/>
          </a:xfrm>
          <a:prstGeom prst="round2DiagRect">
            <a:avLst/>
          </a:prstGeom>
          <a:gradFill flip="none" rotWithShape="1">
            <a:gsLst>
              <a:gs pos="0">
                <a:srgbClr val="FFE4C1"/>
              </a:gs>
              <a:gs pos="100000">
                <a:srgbClr val="FE9A5C"/>
              </a:gs>
            </a:gsLst>
            <a:lin ang="2700000" scaled="1"/>
            <a:tileRect/>
          </a:gradFill>
          <a:ln w="38100">
            <a:solidFill>
              <a:srgbClr val="D64528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KabelCTT Ultra" pitchFamily="2" charset="0"/>
                <a:cs typeface="Arial" pitchFamily="34" charset="0"/>
              </a:rPr>
              <a:t>СУПЕРИГРА</a:t>
            </a:r>
            <a:endParaRPr lang="ru-RU" sz="3200" dirty="0">
              <a:solidFill>
                <a:schemeClr val="tx1"/>
              </a:solidFill>
              <a:latin typeface="KabelCTT Ultra" pitchFamily="2" charset="0"/>
              <a:cs typeface="Arial" pitchFamily="34" charset="0"/>
            </a:endParaRPr>
          </a:p>
        </p:txBody>
      </p:sp>
      <p:sp>
        <p:nvSpPr>
          <p:cNvPr id="5" name="Управляющая кнопка: в конец 4">
            <a:hlinkClick r:id="" action="ppaction://hlinkshowjump?jump=lastslide" highlightClick="1"/>
          </p:cNvPr>
          <p:cNvSpPr/>
          <p:nvPr/>
        </p:nvSpPr>
        <p:spPr>
          <a:xfrm>
            <a:off x="8388424" y="6165304"/>
            <a:ext cx="540000" cy="540000"/>
          </a:xfrm>
          <a:prstGeom prst="actionButtonEnd">
            <a:avLst/>
          </a:prstGeom>
          <a:gradFill>
            <a:gsLst>
              <a:gs pos="0">
                <a:srgbClr val="DDEBCF"/>
              </a:gs>
              <a:gs pos="50000">
                <a:srgbClr val="9CB86E"/>
              </a:gs>
              <a:gs pos="100000">
                <a:srgbClr val="156B13"/>
              </a:gs>
            </a:gsLst>
            <a:lin ang="10800000" scaled="0"/>
          </a:gradFill>
          <a:ln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974850" y="2708920"/>
            <a:ext cx="7330020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5400" dirty="0" smtClean="0">
                <a:ln w="12700">
                  <a:noFill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ИГРА  СО  ЗРИТЕЛЯМИ</a:t>
            </a:r>
            <a:endParaRPr lang="ru-RU" sz="5400" i="1" dirty="0">
              <a:ln w="12700">
                <a:noFill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3068960"/>
            <a:ext cx="8640960" cy="2059680"/>
          </a:xfrm>
        </p:spPr>
        <p:txBody>
          <a:bodyPr/>
          <a:lstStyle/>
          <a:p>
            <a:pPr marL="0" indent="360000" algn="just">
              <a:buNone/>
            </a:pPr>
            <a:r>
              <a:rPr lang="ru-RU" sz="24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Геометрический термин. Происходит от глагола «ткнуть» и означает результат мгновенного прикосновения, укола. </a:t>
            </a:r>
            <a:endParaRPr lang="ru-RU" sz="24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835696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Т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057561" y="229870"/>
            <a:ext cx="49434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3600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ИГРА  СО  ЗРИТЕЛЯМИ</a:t>
            </a:r>
            <a:endParaRPr lang="ru-RU" sz="3600" i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15816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995936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Ч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76056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К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56176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Буква А"/>
          <p:cNvSpPr/>
          <p:nvPr/>
        </p:nvSpPr>
        <p:spPr>
          <a:xfrm>
            <a:off x="53960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Буква Б"/>
          <p:cNvSpPr/>
          <p:nvPr/>
        </p:nvSpPr>
        <p:spPr>
          <a:xfrm>
            <a:off x="104375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Буква В"/>
          <p:cNvSpPr/>
          <p:nvPr/>
        </p:nvSpPr>
        <p:spPr>
          <a:xfrm>
            <a:off x="154766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Буква П"/>
          <p:cNvSpPr/>
          <p:nvPr/>
        </p:nvSpPr>
        <p:spPr>
          <a:xfrm>
            <a:off x="810039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Буква Р"/>
          <p:cNvSpPr/>
          <p:nvPr/>
        </p:nvSpPr>
        <p:spPr>
          <a:xfrm>
            <a:off x="53955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Буква С"/>
          <p:cNvSpPr/>
          <p:nvPr/>
        </p:nvSpPr>
        <p:spPr>
          <a:xfrm>
            <a:off x="104360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Буква Т"/>
          <p:cNvSpPr/>
          <p:nvPr/>
        </p:nvSpPr>
        <p:spPr>
          <a:xfrm>
            <a:off x="154766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Буква У"/>
          <p:cNvSpPr/>
          <p:nvPr/>
        </p:nvSpPr>
        <p:spPr>
          <a:xfrm>
            <a:off x="205172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Буква Ф"/>
          <p:cNvSpPr/>
          <p:nvPr/>
        </p:nvSpPr>
        <p:spPr>
          <a:xfrm>
            <a:off x="255577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Буква Х"/>
          <p:cNvSpPr/>
          <p:nvPr/>
        </p:nvSpPr>
        <p:spPr>
          <a:xfrm>
            <a:off x="305983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Х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Буква Ц"/>
          <p:cNvSpPr/>
          <p:nvPr/>
        </p:nvSpPr>
        <p:spPr>
          <a:xfrm>
            <a:off x="356388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Ц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Буква Ч"/>
          <p:cNvSpPr/>
          <p:nvPr/>
        </p:nvSpPr>
        <p:spPr>
          <a:xfrm>
            <a:off x="406794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Буква Ш"/>
          <p:cNvSpPr/>
          <p:nvPr/>
        </p:nvSpPr>
        <p:spPr>
          <a:xfrm>
            <a:off x="457200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Ш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Буква Ъ"/>
          <p:cNvSpPr/>
          <p:nvPr/>
        </p:nvSpPr>
        <p:spPr>
          <a:xfrm>
            <a:off x="558011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Ъ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Буква Ы"/>
          <p:cNvSpPr/>
          <p:nvPr/>
        </p:nvSpPr>
        <p:spPr>
          <a:xfrm>
            <a:off x="608416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Ы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Буква Ь"/>
          <p:cNvSpPr/>
          <p:nvPr/>
        </p:nvSpPr>
        <p:spPr>
          <a:xfrm>
            <a:off x="658822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Ь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Буква Э"/>
          <p:cNvSpPr/>
          <p:nvPr/>
        </p:nvSpPr>
        <p:spPr>
          <a:xfrm>
            <a:off x="709228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Буква Ю"/>
          <p:cNvSpPr/>
          <p:nvPr/>
        </p:nvSpPr>
        <p:spPr>
          <a:xfrm>
            <a:off x="759633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Ю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Буква Я"/>
          <p:cNvSpPr/>
          <p:nvPr/>
        </p:nvSpPr>
        <p:spPr>
          <a:xfrm>
            <a:off x="810039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Буква Щ"/>
          <p:cNvSpPr/>
          <p:nvPr/>
        </p:nvSpPr>
        <p:spPr>
          <a:xfrm>
            <a:off x="507605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Щ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Буква Г"/>
          <p:cNvSpPr/>
          <p:nvPr/>
        </p:nvSpPr>
        <p:spPr>
          <a:xfrm>
            <a:off x="205172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Буква Д"/>
          <p:cNvSpPr/>
          <p:nvPr/>
        </p:nvSpPr>
        <p:spPr>
          <a:xfrm>
            <a:off x="255577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Буква Е"/>
          <p:cNvSpPr/>
          <p:nvPr/>
        </p:nvSpPr>
        <p:spPr>
          <a:xfrm>
            <a:off x="305983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Буква Ж"/>
          <p:cNvSpPr/>
          <p:nvPr/>
        </p:nvSpPr>
        <p:spPr>
          <a:xfrm>
            <a:off x="356388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Ж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Буква З"/>
          <p:cNvSpPr/>
          <p:nvPr/>
        </p:nvSpPr>
        <p:spPr>
          <a:xfrm>
            <a:off x="406794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Буква И"/>
          <p:cNvSpPr/>
          <p:nvPr/>
        </p:nvSpPr>
        <p:spPr>
          <a:xfrm>
            <a:off x="457200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Буква К"/>
          <p:cNvSpPr/>
          <p:nvPr/>
        </p:nvSpPr>
        <p:spPr>
          <a:xfrm>
            <a:off x="558011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Буква Л"/>
          <p:cNvSpPr/>
          <p:nvPr/>
        </p:nvSpPr>
        <p:spPr>
          <a:xfrm>
            <a:off x="608416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Буква М"/>
          <p:cNvSpPr/>
          <p:nvPr/>
        </p:nvSpPr>
        <p:spPr>
          <a:xfrm>
            <a:off x="658822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Буква Н"/>
          <p:cNvSpPr/>
          <p:nvPr/>
        </p:nvSpPr>
        <p:spPr>
          <a:xfrm>
            <a:off x="709228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Буква О"/>
          <p:cNvSpPr/>
          <p:nvPr/>
        </p:nvSpPr>
        <p:spPr>
          <a:xfrm>
            <a:off x="759633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Буква Й"/>
          <p:cNvSpPr/>
          <p:nvPr/>
        </p:nvSpPr>
        <p:spPr>
          <a:xfrm>
            <a:off x="507605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Й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Улыбающееся лицо 66"/>
          <p:cNvSpPr/>
          <p:nvPr/>
        </p:nvSpPr>
        <p:spPr>
          <a:xfrm>
            <a:off x="251520" y="764704"/>
            <a:ext cx="1008000" cy="1008000"/>
          </a:xfrm>
          <a:prstGeom prst="smileyFace">
            <a:avLst/>
          </a:prstGeom>
          <a:gradFill flip="none" rotWithShape="1">
            <a:gsLst>
              <a:gs pos="0">
                <a:schemeClr val="accent3">
                  <a:tint val="15000"/>
                  <a:satMod val="250000"/>
                </a:schemeClr>
              </a:gs>
              <a:gs pos="49100">
                <a:srgbClr val="FFE5D1"/>
              </a:gs>
              <a:gs pos="100000">
                <a:srgbClr val="FEAC68"/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D64528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суммирования 67">
            <a:hlinkClick r:id="rId2" action="ppaction://hlinksldjump"/>
          </p:cNvPr>
          <p:cNvSpPr/>
          <p:nvPr/>
        </p:nvSpPr>
        <p:spPr>
          <a:xfrm>
            <a:off x="8100480" y="620688"/>
            <a:ext cx="792000" cy="792000"/>
          </a:xfrm>
          <a:prstGeom prst="flowChartSummingJunction">
            <a:avLst/>
          </a:prstGeom>
          <a:gradFill flip="none" rotWithShape="1">
            <a:gsLst>
              <a:gs pos="0">
                <a:schemeClr val="accent1">
                  <a:tint val="15000"/>
                  <a:satMod val="250000"/>
                </a:schemeClr>
              </a:gs>
              <a:gs pos="31000">
                <a:schemeClr val="accent1">
                  <a:tint val="50000"/>
                  <a:satMod val="200000"/>
                </a:schemeClr>
              </a:gs>
              <a:gs pos="49100">
                <a:schemeClr val="accent1">
                  <a:tint val="64000"/>
                  <a:satMod val="160000"/>
                </a:schemeClr>
              </a:gs>
              <a:gs pos="92000">
                <a:schemeClr val="accent1">
                  <a:tint val="50000"/>
                  <a:satMod val="200000"/>
                </a:schemeClr>
              </a:gs>
              <a:gs pos="100000">
                <a:schemeClr val="accent1">
                  <a:tint val="40000"/>
                  <a:satMod val="2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3D8A1E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9" name="Прямоугольник 48"/>
          <p:cNvSpPr/>
          <p:nvPr/>
        </p:nvSpPr>
        <p:spPr>
          <a:xfrm>
            <a:off x="1331640" y="3645024"/>
            <a:ext cx="6480720" cy="576064"/>
          </a:xfrm>
          <a:prstGeom prst="rect">
            <a:avLst/>
          </a:prstGeom>
          <a:gradFill flip="none" rotWithShape="1">
            <a:gsLst>
              <a:gs pos="0">
                <a:srgbClr val="339933"/>
              </a:gs>
              <a:gs pos="46000">
                <a:schemeClr val="accent1">
                  <a:lumMod val="20000"/>
                  <a:lumOff val="80000"/>
                </a:schemeClr>
              </a:gs>
              <a:gs pos="100000">
                <a:srgbClr val="339933"/>
              </a:gs>
            </a:gsLst>
            <a:lin ang="10800000" scaled="1"/>
            <a:tileRect/>
          </a:gradFill>
          <a:ln w="38100">
            <a:solidFill>
              <a:srgbClr val="0B4936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ЗАДАНИЕ</a:t>
            </a: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915816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3995936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5076056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156176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1835696" y="1844824"/>
            <a:ext cx="1080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65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6" fill="hold">
                      <p:stCondLst>
                        <p:cond delay="0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88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1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5" fill="hold">
                      <p:stCondLst>
                        <p:cond delay="0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1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500"/>
                            </p:stCondLst>
                            <p:childTnLst>
                              <p:par>
                                <p:cTn id="122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35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6" fill="hold">
                      <p:stCondLst>
                        <p:cond delay="0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49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0" fill="hold">
                      <p:stCondLst>
                        <p:cond delay="0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500"/>
                            </p:stCondLst>
                            <p:childTnLst>
                              <p:par>
                                <p:cTn id="157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63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4" fill="hold">
                      <p:stCondLst>
                        <p:cond delay="0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7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1" fill="hold">
                      <p:stCondLst>
                        <p:cond delay="0"/>
                      </p:stCondLst>
                      <p:childTnLst>
                        <p:par>
                          <p:cTn id="172" fill="hold">
                            <p:stCondLst>
                              <p:cond delay="0"/>
                            </p:stCondLst>
                            <p:childTnLst>
                              <p:par>
                                <p:cTn id="17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8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8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5" fill="hold">
                      <p:stCondLst>
                        <p:cond delay="0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8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91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2" fill="hold">
                      <p:stCondLst>
                        <p:cond delay="0"/>
                      </p:stCondLst>
                      <p:childTnLst>
                        <p:par>
                          <p:cTn id="193" fill="hold">
                            <p:stCondLst>
                              <p:cond delay="0"/>
                            </p:stCondLst>
                            <p:childTnLst>
                              <p:par>
                                <p:cTn id="19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9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8" fill="hold">
                            <p:stCondLst>
                              <p:cond delay="500"/>
                            </p:stCondLst>
                            <p:childTnLst>
                              <p:par>
                                <p:cTn id="199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05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6" fill="hold">
                      <p:stCondLst>
                        <p:cond delay="0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1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1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3" fill="hold">
                      <p:stCondLst>
                        <p:cond delay="0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1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19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0" fill="hold">
                      <p:stCondLst>
                        <p:cond delay="0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2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7" fill="hold">
                      <p:stCondLst>
                        <p:cond delay="0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33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4" fill="hold">
                      <p:stCondLst>
                        <p:cond delay="0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40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1" fill="hold">
                      <p:stCondLst>
                        <p:cond delay="0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4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47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8" fill="hold">
                      <p:stCondLst>
                        <p:cond delay="0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5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54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5" fill="hold">
                      <p:stCondLst>
                        <p:cond delay="0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5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61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2" fill="hold">
                      <p:stCondLst>
                        <p:cond delay="0"/>
                      </p:stCondLst>
                      <p:childTnLst>
                        <p:par>
                          <p:cTn id="263" fill="hold">
                            <p:stCondLst>
                              <p:cond delay="0"/>
                            </p:stCondLst>
                            <p:childTnLst>
                              <p:par>
                                <p:cTn id="264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7" fill="hold">
                            <p:stCondLst>
                              <p:cond delay="500"/>
                            </p:stCondLst>
                            <p:childTnLst>
                              <p:par>
                                <p:cTn id="2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0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71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2" fill="hold">
                      <p:stCondLst>
                        <p:cond delay="0"/>
                      </p:stCondLst>
                      <p:childTnLst>
                        <p:par>
                          <p:cTn id="273" fill="hold">
                            <p:stCondLst>
                              <p:cond delay="0"/>
                            </p:stCondLst>
                            <p:childTnLst>
                              <p:par>
                                <p:cTn id="274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27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7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27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500"/>
                            </p:stCondLst>
                            <p:childTnLst>
                              <p:par>
                                <p:cTn id="280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1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5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</p:childTnLst>
        </p:cTn>
      </p:par>
    </p:tnLst>
    <p:bldLst>
      <p:bldP spid="2" grpId="0" build="p"/>
      <p:bldP spid="67" grpId="0" animBg="1"/>
      <p:bldP spid="49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51" grpId="0" animBg="1"/>
      <p:bldP spid="51" grpId="1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snap05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620713"/>
            <a:ext cx="4138612" cy="3111500"/>
          </a:xfrm>
          <a:prstGeom prst="rect">
            <a:avLst/>
          </a:prstGeom>
          <a:noFill/>
          <a:ln w="7620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ребус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388" y="3933825"/>
            <a:ext cx="4176712" cy="2540000"/>
          </a:xfrm>
          <a:prstGeom prst="rect">
            <a:avLst/>
          </a:prstGeom>
          <a:noFill/>
          <a:ln w="7620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5292725" y="1484313"/>
            <a:ext cx="2592388" cy="865187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Вершина</a:t>
            </a:r>
          </a:p>
        </p:txBody>
      </p:sp>
      <p:sp>
        <p:nvSpPr>
          <p:cNvPr id="7173" name="WordArt 5"/>
          <p:cNvSpPr>
            <a:spLocks noChangeArrowheads="1" noChangeShapeType="1" noTextEdit="1"/>
          </p:cNvSpPr>
          <p:nvPr/>
        </p:nvSpPr>
        <p:spPr bwMode="auto">
          <a:xfrm>
            <a:off x="5867400" y="4508500"/>
            <a:ext cx="1584325" cy="8128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Луч</a:t>
            </a: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4284663" y="333375"/>
            <a:ext cx="23749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99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Ребусы</a:t>
            </a:r>
          </a:p>
        </p:txBody>
      </p:sp>
      <p:pic>
        <p:nvPicPr>
          <p:cNvPr id="4103" name="Picture 7" descr="1_gif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12088" y="188913"/>
            <a:ext cx="1219200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040196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2" grpId="0" animBg="1"/>
      <p:bldP spid="717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4211638" y="306388"/>
            <a:ext cx="2117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defRPr/>
            </a:pPr>
            <a:r>
              <a:rPr lang="ru-RU" sz="4000" b="1">
                <a:solidFill>
                  <a:srgbClr val="99FF33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Ребусы</a:t>
            </a:r>
          </a:p>
        </p:txBody>
      </p:sp>
      <p:pic>
        <p:nvPicPr>
          <p:cNvPr id="6147" name="Picture 3" descr="snap05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3667125"/>
            <a:ext cx="4749800" cy="2028825"/>
          </a:xfrm>
          <a:prstGeom prst="rect">
            <a:avLst/>
          </a:prstGeom>
          <a:noFill/>
          <a:ln w="7620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196" name="WordArt 4"/>
          <p:cNvSpPr>
            <a:spLocks noChangeArrowheads="1" noChangeShapeType="1" noTextEdit="1"/>
          </p:cNvSpPr>
          <p:nvPr/>
        </p:nvSpPr>
        <p:spPr bwMode="auto">
          <a:xfrm>
            <a:off x="6011863" y="1628775"/>
            <a:ext cx="2305050" cy="73977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Задача</a:t>
            </a:r>
          </a:p>
        </p:txBody>
      </p:sp>
      <p:sp>
        <p:nvSpPr>
          <p:cNvPr id="8197" name="WordArt 5"/>
          <p:cNvSpPr>
            <a:spLocks noChangeArrowheads="1" noChangeShapeType="1" noTextEdit="1"/>
          </p:cNvSpPr>
          <p:nvPr/>
        </p:nvSpPr>
        <p:spPr bwMode="auto">
          <a:xfrm>
            <a:off x="5867400" y="4005263"/>
            <a:ext cx="2449513" cy="9366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solidFill>
                  <a:srgbClr val="336699"/>
                </a:solidFill>
                <a:effectLst>
                  <a:outerShdw dist="45791" dir="2021404" algn="ctr" rotWithShape="0">
                    <a:srgbClr val="B2B2B2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Диаметр</a:t>
            </a:r>
          </a:p>
        </p:txBody>
      </p:sp>
      <p:pic>
        <p:nvPicPr>
          <p:cNvPr id="6150" name="Picture 6" descr="Рисунок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8313" y="1341438"/>
            <a:ext cx="4751387" cy="2016125"/>
          </a:xfrm>
          <a:prstGeom prst="rect">
            <a:avLst/>
          </a:prstGeom>
          <a:noFill/>
          <a:ln w="76200">
            <a:solidFill>
              <a:srgbClr val="808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621535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6" grpId="0" animBg="1"/>
      <p:bldP spid="819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437312" y="2708920"/>
            <a:ext cx="6405088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5400" dirty="0" smtClean="0">
                <a:ln w="12700">
                  <a:noFill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ФИНАЛЬНАЯ  ИГРА</a:t>
            </a:r>
            <a:endParaRPr lang="ru-RU" sz="5400" i="1" dirty="0">
              <a:ln w="12700">
                <a:noFill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Прямоугольник 69"/>
          <p:cNvSpPr/>
          <p:nvPr/>
        </p:nvSpPr>
        <p:spPr>
          <a:xfrm>
            <a:off x="5220072" y="184482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1" name="Прямоугольник 70"/>
          <p:cNvSpPr/>
          <p:nvPr/>
        </p:nvSpPr>
        <p:spPr>
          <a:xfrm>
            <a:off x="6156176" y="184482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У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7092280" y="184482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С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3" name="Прямоугольник 72"/>
          <p:cNvSpPr/>
          <p:nvPr/>
        </p:nvSpPr>
        <p:spPr>
          <a:xfrm>
            <a:off x="8028384" y="184482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С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2924944"/>
            <a:ext cx="5076536" cy="2059680"/>
          </a:xfrm>
        </p:spPr>
        <p:txBody>
          <a:bodyPr/>
          <a:lstStyle/>
          <a:p>
            <a:pPr marL="0" indent="355600" algn="just">
              <a:buNone/>
            </a:pPr>
            <a:r>
              <a:rPr lang="ru-RU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Этого математика часто называют  королем математики. Его математические способности проявились ещё в раннем детстве. Рассказывают, что в трехлетнем возрасте он удивил окружающих, найдя ошибку в расчетах своего отца… Ему принадлежат знаменитые слова «Математика – царица наук…»</a:t>
            </a:r>
            <a:endParaRPr lang="ru-RU" sz="18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331640" y="3645024"/>
            <a:ext cx="3888328" cy="576064"/>
          </a:xfrm>
          <a:prstGeom prst="rect">
            <a:avLst/>
          </a:prstGeom>
          <a:gradFill flip="none" rotWithShape="1">
            <a:gsLst>
              <a:gs pos="0">
                <a:srgbClr val="339933"/>
              </a:gs>
              <a:gs pos="46000">
                <a:schemeClr val="accent1">
                  <a:lumMod val="20000"/>
                  <a:lumOff val="80000"/>
                </a:schemeClr>
              </a:gs>
              <a:gs pos="100000">
                <a:srgbClr val="339933"/>
              </a:gs>
            </a:gsLst>
            <a:lin ang="10800000" scaled="1"/>
            <a:tileRect/>
          </a:gradFill>
          <a:ln w="38100">
            <a:solidFill>
              <a:srgbClr val="0B4936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ЗАДАНИЕ</a:t>
            </a: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79512" y="184482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К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419039" y="229870"/>
            <a:ext cx="422051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3600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ФИНАЛЬНАЯ ИГРА</a:t>
            </a:r>
            <a:endParaRPr lang="ru-RU" sz="3600" i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15616" y="184482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А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051720" y="184482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Р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987824" y="184482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Л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83968" y="184482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Г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Буква А"/>
          <p:cNvSpPr/>
          <p:nvPr/>
        </p:nvSpPr>
        <p:spPr>
          <a:xfrm>
            <a:off x="53960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Буква Б"/>
          <p:cNvSpPr/>
          <p:nvPr/>
        </p:nvSpPr>
        <p:spPr>
          <a:xfrm>
            <a:off x="104375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Буква В"/>
          <p:cNvSpPr/>
          <p:nvPr/>
        </p:nvSpPr>
        <p:spPr>
          <a:xfrm>
            <a:off x="154766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Буква П"/>
          <p:cNvSpPr/>
          <p:nvPr/>
        </p:nvSpPr>
        <p:spPr>
          <a:xfrm>
            <a:off x="810039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Буква Р"/>
          <p:cNvSpPr/>
          <p:nvPr/>
        </p:nvSpPr>
        <p:spPr>
          <a:xfrm>
            <a:off x="53955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Буква С"/>
          <p:cNvSpPr/>
          <p:nvPr/>
        </p:nvSpPr>
        <p:spPr>
          <a:xfrm>
            <a:off x="104360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Буква Т"/>
          <p:cNvSpPr/>
          <p:nvPr/>
        </p:nvSpPr>
        <p:spPr>
          <a:xfrm>
            <a:off x="154766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Буква У"/>
          <p:cNvSpPr/>
          <p:nvPr/>
        </p:nvSpPr>
        <p:spPr>
          <a:xfrm>
            <a:off x="205172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Буква Ф"/>
          <p:cNvSpPr/>
          <p:nvPr/>
        </p:nvSpPr>
        <p:spPr>
          <a:xfrm>
            <a:off x="255577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Буква Х"/>
          <p:cNvSpPr/>
          <p:nvPr/>
        </p:nvSpPr>
        <p:spPr>
          <a:xfrm>
            <a:off x="305983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Х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Буква Ц"/>
          <p:cNvSpPr/>
          <p:nvPr/>
        </p:nvSpPr>
        <p:spPr>
          <a:xfrm>
            <a:off x="356388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Ц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Буква Ч"/>
          <p:cNvSpPr/>
          <p:nvPr/>
        </p:nvSpPr>
        <p:spPr>
          <a:xfrm>
            <a:off x="406794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Буква Ш"/>
          <p:cNvSpPr/>
          <p:nvPr/>
        </p:nvSpPr>
        <p:spPr>
          <a:xfrm>
            <a:off x="457200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Ш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Буква Ъ"/>
          <p:cNvSpPr/>
          <p:nvPr/>
        </p:nvSpPr>
        <p:spPr>
          <a:xfrm>
            <a:off x="558011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Ъ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Буква Ы"/>
          <p:cNvSpPr/>
          <p:nvPr/>
        </p:nvSpPr>
        <p:spPr>
          <a:xfrm>
            <a:off x="608416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Ы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Буква Ь"/>
          <p:cNvSpPr/>
          <p:nvPr/>
        </p:nvSpPr>
        <p:spPr>
          <a:xfrm>
            <a:off x="658822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Ь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Буква Э"/>
          <p:cNvSpPr/>
          <p:nvPr/>
        </p:nvSpPr>
        <p:spPr>
          <a:xfrm>
            <a:off x="709228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Буква Ю"/>
          <p:cNvSpPr/>
          <p:nvPr/>
        </p:nvSpPr>
        <p:spPr>
          <a:xfrm>
            <a:off x="759633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Ю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Буква Я"/>
          <p:cNvSpPr/>
          <p:nvPr/>
        </p:nvSpPr>
        <p:spPr>
          <a:xfrm>
            <a:off x="810039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Буква Щ"/>
          <p:cNvSpPr/>
          <p:nvPr/>
        </p:nvSpPr>
        <p:spPr>
          <a:xfrm>
            <a:off x="507605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Щ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Буква Г"/>
          <p:cNvSpPr/>
          <p:nvPr/>
        </p:nvSpPr>
        <p:spPr>
          <a:xfrm>
            <a:off x="205172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Буква Д"/>
          <p:cNvSpPr/>
          <p:nvPr/>
        </p:nvSpPr>
        <p:spPr>
          <a:xfrm>
            <a:off x="255577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Буква Е"/>
          <p:cNvSpPr/>
          <p:nvPr/>
        </p:nvSpPr>
        <p:spPr>
          <a:xfrm>
            <a:off x="305983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Буква Ж"/>
          <p:cNvSpPr/>
          <p:nvPr/>
        </p:nvSpPr>
        <p:spPr>
          <a:xfrm>
            <a:off x="356388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Ж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Буква З"/>
          <p:cNvSpPr/>
          <p:nvPr/>
        </p:nvSpPr>
        <p:spPr>
          <a:xfrm>
            <a:off x="406794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Буква И"/>
          <p:cNvSpPr/>
          <p:nvPr/>
        </p:nvSpPr>
        <p:spPr>
          <a:xfrm>
            <a:off x="457200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Буква К"/>
          <p:cNvSpPr/>
          <p:nvPr/>
        </p:nvSpPr>
        <p:spPr>
          <a:xfrm>
            <a:off x="558011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Буква Л"/>
          <p:cNvSpPr/>
          <p:nvPr/>
        </p:nvSpPr>
        <p:spPr>
          <a:xfrm>
            <a:off x="608416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Буква М"/>
          <p:cNvSpPr/>
          <p:nvPr/>
        </p:nvSpPr>
        <p:spPr>
          <a:xfrm>
            <a:off x="658822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Буква Н"/>
          <p:cNvSpPr/>
          <p:nvPr/>
        </p:nvSpPr>
        <p:spPr>
          <a:xfrm>
            <a:off x="709228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Буква О"/>
          <p:cNvSpPr/>
          <p:nvPr/>
        </p:nvSpPr>
        <p:spPr>
          <a:xfrm>
            <a:off x="759633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Буква Й"/>
          <p:cNvSpPr/>
          <p:nvPr/>
        </p:nvSpPr>
        <p:spPr>
          <a:xfrm>
            <a:off x="507605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Й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Улыбающееся лицо 66"/>
          <p:cNvSpPr/>
          <p:nvPr/>
        </p:nvSpPr>
        <p:spPr>
          <a:xfrm>
            <a:off x="251520" y="764704"/>
            <a:ext cx="1008000" cy="1008000"/>
          </a:xfrm>
          <a:prstGeom prst="smileyFace">
            <a:avLst/>
          </a:prstGeom>
          <a:gradFill flip="none" rotWithShape="1">
            <a:gsLst>
              <a:gs pos="0">
                <a:schemeClr val="accent3">
                  <a:tint val="15000"/>
                  <a:satMod val="250000"/>
                </a:schemeClr>
              </a:gs>
              <a:gs pos="49100">
                <a:srgbClr val="FFE5D1"/>
              </a:gs>
              <a:gs pos="100000">
                <a:srgbClr val="FEAC68"/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D64528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суммирования 67">
            <a:hlinkClick r:id="rId2" action="ppaction://hlinksldjump"/>
          </p:cNvPr>
          <p:cNvSpPr/>
          <p:nvPr/>
        </p:nvSpPr>
        <p:spPr>
          <a:xfrm>
            <a:off x="8100480" y="620688"/>
            <a:ext cx="792000" cy="792000"/>
          </a:xfrm>
          <a:prstGeom prst="flowChartSummingJunction">
            <a:avLst/>
          </a:prstGeom>
          <a:gradFill flip="none" rotWithShape="1">
            <a:gsLst>
              <a:gs pos="0">
                <a:schemeClr val="accent1">
                  <a:tint val="15000"/>
                  <a:satMod val="250000"/>
                </a:schemeClr>
              </a:gs>
              <a:gs pos="31000">
                <a:schemeClr val="accent1">
                  <a:tint val="50000"/>
                  <a:satMod val="200000"/>
                </a:schemeClr>
              </a:gs>
              <a:gs pos="49100">
                <a:schemeClr val="accent1">
                  <a:tint val="64000"/>
                  <a:satMod val="160000"/>
                </a:schemeClr>
              </a:gs>
              <a:gs pos="92000">
                <a:schemeClr val="accent1">
                  <a:tint val="50000"/>
                  <a:satMod val="200000"/>
                </a:schemeClr>
              </a:gs>
              <a:gs pos="100000">
                <a:schemeClr val="accent1">
                  <a:tint val="40000"/>
                  <a:satMod val="2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3D8A1E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5220176" y="184494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156280" y="184494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7092384" y="184494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8028488" y="184494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4284072" y="184494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1115616" y="184482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2051720" y="184482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2987824" y="184482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179512" y="1844824"/>
            <a:ext cx="936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4" name="Кольцо 73">
            <a:hlinkClick r:id="rId3" action="ppaction://hlinksldjump"/>
          </p:cNvPr>
          <p:cNvSpPr/>
          <p:nvPr/>
        </p:nvSpPr>
        <p:spPr>
          <a:xfrm>
            <a:off x="7848416" y="1304816"/>
            <a:ext cx="468000" cy="468000"/>
          </a:xfrm>
          <a:prstGeom prst="donut">
            <a:avLst/>
          </a:prstGeom>
          <a:solidFill>
            <a:srgbClr val="5AA0E0"/>
          </a:solidFill>
          <a:ln>
            <a:solidFill>
              <a:srgbClr val="0073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pic>
        <p:nvPicPr>
          <p:cNvPr id="75" name="Рисунок 74" descr="Барабан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261812" y="2780928"/>
            <a:ext cx="2484248" cy="2376320"/>
          </a:xfrm>
          <a:prstGeom prst="rect">
            <a:avLst/>
          </a:prstGeom>
        </p:spPr>
      </p:pic>
      <p:pic>
        <p:nvPicPr>
          <p:cNvPr id="76" name="Рисунок 75" descr="стрелка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74857">
            <a:off x="8355383" y="4297611"/>
            <a:ext cx="649016" cy="693955"/>
          </a:xfrm>
          <a:prstGeom prst="rect">
            <a:avLst/>
          </a:prstGeo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6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7" fill="hold">
                      <p:stCondLst>
                        <p:cond delay="0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"/>
                            </p:stCondLst>
                            <p:childTnLst>
                              <p:par>
                                <p:cTn id="44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6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6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5" fill="hold">
                      <p:stCondLst>
                        <p:cond delay="0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6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7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2" fill="hold">
                      <p:stCondLst>
                        <p:cond delay="0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9" fill="hold">
                      <p:stCondLst>
                        <p:cond delay="0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8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85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6" fill="hold">
                      <p:stCondLst>
                        <p:cond delay="0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9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9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9" fill="hold">
                            <p:stCondLst>
                              <p:cond delay="500"/>
                            </p:stCondLst>
                            <p:childTnLst>
                              <p:par>
                                <p:cTn id="100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1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1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500"/>
                            </p:stCondLst>
                            <p:childTnLst>
                              <p:par>
                                <p:cTn id="114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120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1" fill="hold">
                      <p:stCondLst>
                        <p:cond delay="0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4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25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26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34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5" fill="hold">
                      <p:stCondLst>
                        <p:cond delay="0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3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41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2" fill="hold">
                      <p:stCondLst>
                        <p:cond delay="0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4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8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9" fill="hold">
                      <p:stCondLst>
                        <p:cond delay="0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500"/>
                            </p:stCondLst>
                            <p:childTnLst>
                              <p:par>
                                <p:cTn id="156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6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6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500"/>
                            </p:stCondLst>
                            <p:childTnLst>
                              <p:par>
                                <p:cTn id="170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6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8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9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0" fill="hold">
                      <p:stCondLst>
                        <p:cond delay="0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9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6" fill="hold">
                            <p:stCondLst>
                              <p:cond delay="500"/>
                            </p:stCondLst>
                            <p:childTnLst>
                              <p:par>
                                <p:cTn id="197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203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4" fill="hold">
                      <p:stCondLst>
                        <p:cond delay="0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0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210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1" fill="hold">
                      <p:stCondLst>
                        <p:cond delay="0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1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1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1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17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8" fill="hold">
                      <p:stCondLst>
                        <p:cond delay="0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2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2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5" fill="hold">
                      <p:stCondLst>
                        <p:cond delay="0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2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31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2" fill="hold">
                      <p:stCondLst>
                        <p:cond delay="0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38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9" fill="hold">
                      <p:stCondLst>
                        <p:cond delay="0"/>
                      </p:stCondLst>
                      <p:childTnLst>
                        <p:par>
                          <p:cTn id="240" fill="hold">
                            <p:stCondLst>
                              <p:cond delay="0"/>
                            </p:stCondLst>
                            <p:childTnLst>
                              <p:par>
                                <p:cTn id="24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45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6" fill="hold">
                      <p:stCondLst>
                        <p:cond delay="0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5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52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3" fill="hold">
                      <p:stCondLst>
                        <p:cond delay="0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5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59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0" fill="hold">
                      <p:stCondLst>
                        <p:cond delay="0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6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66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7" fill="hold">
                      <p:stCondLst>
                        <p:cond delay="0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73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4" fill="hold">
                      <p:stCondLst>
                        <p:cond delay="0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7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80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1" fill="hold">
                      <p:stCondLst>
                        <p:cond delay="0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87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8" fill="hold">
                      <p:stCondLst>
                        <p:cond delay="0"/>
                      </p:stCondLst>
                      <p:childTnLst>
                        <p:par>
                          <p:cTn id="289" fill="hold">
                            <p:stCondLst>
                              <p:cond delay="0"/>
                            </p:stCondLst>
                            <p:childTnLst>
                              <p:par>
                                <p:cTn id="29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3" fill="hold">
                            <p:stCondLst>
                              <p:cond delay="500"/>
                            </p:stCondLst>
                            <p:childTnLst>
                              <p:par>
                                <p:cTn id="2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6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97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8" fill="hold">
                      <p:stCondLst>
                        <p:cond delay="0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04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5" fill="hold">
                            <p:stCondLst>
                              <p:cond delay="500"/>
                            </p:stCondLst>
                            <p:childTnLst>
                              <p:par>
                                <p:cTn id="306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7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3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6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9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2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5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1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3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9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60" restart="whenNotActive" fill="hold" evtFilter="cancelBubble" nodeType="interactiveSeq">
                <p:stCondLst>
                  <p:cond evt="onClick" delay="0">
                    <p:tgtEl>
                      <p:spTgt spid="7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1" fill="hold">
                      <p:stCondLst>
                        <p:cond delay="0"/>
                      </p:stCondLst>
                      <p:childTnLst>
                        <p:par>
                          <p:cTn id="362" fill="hold">
                            <p:stCondLst>
                              <p:cond delay="0"/>
                            </p:stCondLst>
                            <p:childTnLst>
                              <p:par>
                                <p:cTn id="36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36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5" fill="hold">
                      <p:stCondLst>
                        <p:cond delay="indefinite"/>
                      </p:stCondLst>
                      <p:childTnLst>
                        <p:par>
                          <p:cTn id="366" fill="hold">
                            <p:stCondLst>
                              <p:cond delay="0"/>
                            </p:stCondLst>
                            <p:childTnLst>
                              <p:par>
                                <p:cTn id="36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8800000">
                                      <p:cBhvr>
                                        <p:cTn id="368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9" fill="hold">
                      <p:stCondLst>
                        <p:cond delay="indefinite"/>
                      </p:stCondLst>
                      <p:childTnLst>
                        <p:par>
                          <p:cTn id="370" fill="hold">
                            <p:stCondLst>
                              <p:cond delay="0"/>
                            </p:stCondLst>
                            <p:childTnLst>
                              <p:par>
                                <p:cTn id="37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0800000">
                                      <p:cBhvr>
                                        <p:cTn id="372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3" fill="hold">
                      <p:stCondLst>
                        <p:cond delay="indefinite"/>
                      </p:stCondLst>
                      <p:childTnLst>
                        <p:par>
                          <p:cTn id="374" fill="hold">
                            <p:stCondLst>
                              <p:cond delay="0"/>
                            </p:stCondLst>
                            <p:childTnLst>
                              <p:par>
                                <p:cTn id="37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0000000">
                                      <p:cBhvr>
                                        <p:cTn id="37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6000000">
                                      <p:cBhvr>
                                        <p:cTn id="380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1" fill="hold">
                      <p:stCondLst>
                        <p:cond delay="indefinite"/>
                      </p:stCondLst>
                      <p:childTnLst>
                        <p:par>
                          <p:cTn id="382" fill="hold">
                            <p:stCondLst>
                              <p:cond delay="0"/>
                            </p:stCondLst>
                            <p:childTnLst>
                              <p:par>
                                <p:cTn id="38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8100000">
                                      <p:cBhvr>
                                        <p:cTn id="384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5" fill="hold">
                      <p:stCondLst>
                        <p:cond delay="indefinite"/>
                      </p:stCondLst>
                      <p:childTnLst>
                        <p:par>
                          <p:cTn id="386" fill="hold">
                            <p:stCondLst>
                              <p:cond delay="0"/>
                            </p:stCondLst>
                            <p:childTnLst>
                              <p:par>
                                <p:cTn id="38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7500000">
                                      <p:cBhvr>
                                        <p:cTn id="388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9" fill="hold">
                      <p:stCondLst>
                        <p:cond delay="indefinite"/>
                      </p:stCondLst>
                      <p:childTnLst>
                        <p:par>
                          <p:cTn id="390" fill="hold">
                            <p:stCondLst>
                              <p:cond delay="0"/>
                            </p:stCondLst>
                            <p:childTnLst>
                              <p:par>
                                <p:cTn id="391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5700000">
                                      <p:cBhvr>
                                        <p:cTn id="392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3" fill="hold">
                      <p:stCondLst>
                        <p:cond delay="indefinite"/>
                      </p:stCondLst>
                      <p:childTnLst>
                        <p:par>
                          <p:cTn id="394" fill="hold">
                            <p:stCondLst>
                              <p:cond delay="0"/>
                            </p:stCondLst>
                            <p:childTnLst>
                              <p:par>
                                <p:cTn id="39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36000000">
                                      <p:cBhvr>
                                        <p:cTn id="396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400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"/>
                  </p:tgtEl>
                </p:cond>
              </p:nextCondLst>
            </p:seq>
          </p:childTnLst>
        </p:cTn>
      </p:par>
    </p:tnLst>
    <p:bldLst>
      <p:bldP spid="2" grpId="0" build="p"/>
      <p:bldP spid="49" grpId="0" animBg="1"/>
      <p:bldP spid="67" grpId="0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51" grpId="0" animBg="1"/>
      <p:bldP spid="51" grpId="1" animBg="1"/>
      <p:bldP spid="52" grpId="0" animBg="1"/>
      <p:bldP spid="52" grpId="1" animBg="1"/>
      <p:bldP spid="65" grpId="0" animBg="1"/>
      <p:bldP spid="65" grpId="1" animBg="1"/>
      <p:bldP spid="66" grpId="0" animBg="1"/>
      <p:bldP spid="66" grpId="1" animBg="1"/>
      <p:bldP spid="69" grpId="0" animBg="1"/>
      <p:bldP spid="69" grpId="1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703685" y="2708920"/>
            <a:ext cx="387234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5400" dirty="0" smtClean="0">
                <a:ln w="12700">
                  <a:noFill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СУПЕРИГРА</a:t>
            </a:r>
            <a:endParaRPr lang="ru-RU" sz="5400" i="1" dirty="0">
              <a:ln w="12700">
                <a:noFill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Прямоугольник 77"/>
          <p:cNvSpPr/>
          <p:nvPr/>
        </p:nvSpPr>
        <p:spPr>
          <a:xfrm>
            <a:off x="5040160" y="184482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Р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9" name="Прямоугольник 78"/>
          <p:cNvSpPr/>
          <p:nvPr/>
        </p:nvSpPr>
        <p:spPr>
          <a:xfrm>
            <a:off x="6012160" y="184482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Ц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6984376" y="184482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И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7956376" y="184482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Я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51520" y="3068960"/>
            <a:ext cx="8640960" cy="2059680"/>
          </a:xfrm>
        </p:spPr>
        <p:txBody>
          <a:bodyPr/>
          <a:lstStyle/>
          <a:p>
            <a:pPr marL="0" indent="360000" algn="just">
              <a:buNone/>
            </a:pPr>
            <a:r>
              <a:rPr lang="ru-RU" sz="23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 древности учение об этом математическом понятии было в большом почёте у пифагорейцев. С ним связывали мысли о порядке и красоте в природе, о созвучных аккордах в музыке и гармонии во Вселенной. В переводе с латинского означает «соразмерность».</a:t>
            </a:r>
            <a:endParaRPr lang="ru-RU" sz="2300" b="1" dirty="0">
              <a:solidFill>
                <a:srgbClr val="00206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331640" y="3645024"/>
            <a:ext cx="6480720" cy="576064"/>
          </a:xfrm>
          <a:prstGeom prst="rect">
            <a:avLst/>
          </a:prstGeom>
          <a:gradFill flip="none" rotWithShape="1">
            <a:gsLst>
              <a:gs pos="0">
                <a:srgbClr val="339933"/>
              </a:gs>
              <a:gs pos="46000">
                <a:schemeClr val="accent1">
                  <a:lumMod val="20000"/>
                  <a:lumOff val="80000"/>
                </a:schemeClr>
              </a:gs>
              <a:gs pos="100000">
                <a:srgbClr val="339933"/>
              </a:gs>
            </a:gsLst>
            <a:lin ang="10800000" scaled="1"/>
            <a:tileRect/>
          </a:gradFill>
          <a:ln w="38100">
            <a:solidFill>
              <a:srgbClr val="0B4936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ЗАДАНИЕ</a:t>
            </a:r>
            <a:endParaRPr lang="ru-RU" sz="28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4" name="Прямоугольник 63"/>
          <p:cNvSpPr/>
          <p:nvPr/>
        </p:nvSpPr>
        <p:spPr>
          <a:xfrm>
            <a:off x="179512" y="184482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П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209321" y="229870"/>
            <a:ext cx="2639953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3600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СУПЕРИГРА</a:t>
            </a:r>
            <a:endParaRPr lang="ru-RU" sz="3600" i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51728" y="184482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Р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123728" y="184482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095944" y="184482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П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067944" y="184482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6600" b="1" dirty="0" smtClean="0">
                <a:latin typeface="Arial" pitchFamily="34" charset="0"/>
                <a:cs typeface="Arial" pitchFamily="34" charset="0"/>
              </a:rPr>
              <a:t>О</a:t>
            </a:r>
            <a:endParaRPr lang="ru-RU" sz="6600" b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" name="Буква А"/>
          <p:cNvSpPr/>
          <p:nvPr/>
        </p:nvSpPr>
        <p:spPr>
          <a:xfrm>
            <a:off x="53960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А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" name="Буква Б"/>
          <p:cNvSpPr/>
          <p:nvPr/>
        </p:nvSpPr>
        <p:spPr>
          <a:xfrm>
            <a:off x="104375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Б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9" name="Буква В"/>
          <p:cNvSpPr/>
          <p:nvPr/>
        </p:nvSpPr>
        <p:spPr>
          <a:xfrm>
            <a:off x="154766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В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1" name="Буква П"/>
          <p:cNvSpPr/>
          <p:nvPr/>
        </p:nvSpPr>
        <p:spPr>
          <a:xfrm>
            <a:off x="810039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3" name="Буква Р"/>
          <p:cNvSpPr/>
          <p:nvPr/>
        </p:nvSpPr>
        <p:spPr>
          <a:xfrm>
            <a:off x="53955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4" name="Буква С"/>
          <p:cNvSpPr/>
          <p:nvPr/>
        </p:nvSpPr>
        <p:spPr>
          <a:xfrm>
            <a:off x="104360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Буква Т"/>
          <p:cNvSpPr/>
          <p:nvPr/>
        </p:nvSpPr>
        <p:spPr>
          <a:xfrm>
            <a:off x="154766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Буква У"/>
          <p:cNvSpPr/>
          <p:nvPr/>
        </p:nvSpPr>
        <p:spPr>
          <a:xfrm>
            <a:off x="205172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7" name="Буква Ф"/>
          <p:cNvSpPr/>
          <p:nvPr/>
        </p:nvSpPr>
        <p:spPr>
          <a:xfrm>
            <a:off x="255577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Ф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8" name="Буква Х"/>
          <p:cNvSpPr/>
          <p:nvPr/>
        </p:nvSpPr>
        <p:spPr>
          <a:xfrm>
            <a:off x="305983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Х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9" name="Буква Ц"/>
          <p:cNvSpPr/>
          <p:nvPr/>
        </p:nvSpPr>
        <p:spPr>
          <a:xfrm>
            <a:off x="356388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Ц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0" name="Буква Ч"/>
          <p:cNvSpPr/>
          <p:nvPr/>
        </p:nvSpPr>
        <p:spPr>
          <a:xfrm>
            <a:off x="406794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Ч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1" name="Буква Ш"/>
          <p:cNvSpPr/>
          <p:nvPr/>
        </p:nvSpPr>
        <p:spPr>
          <a:xfrm>
            <a:off x="457200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Ш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2" name="Буква Ъ"/>
          <p:cNvSpPr/>
          <p:nvPr/>
        </p:nvSpPr>
        <p:spPr>
          <a:xfrm>
            <a:off x="558011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Ъ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3" name="Буква Ы"/>
          <p:cNvSpPr/>
          <p:nvPr/>
        </p:nvSpPr>
        <p:spPr>
          <a:xfrm>
            <a:off x="6084168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Ы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4" name="Буква Ь"/>
          <p:cNvSpPr/>
          <p:nvPr/>
        </p:nvSpPr>
        <p:spPr>
          <a:xfrm>
            <a:off x="6588224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Ь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5" name="Буква Э"/>
          <p:cNvSpPr/>
          <p:nvPr/>
        </p:nvSpPr>
        <p:spPr>
          <a:xfrm>
            <a:off x="7092280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Э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6" name="Буква Ю"/>
          <p:cNvSpPr/>
          <p:nvPr/>
        </p:nvSpPr>
        <p:spPr>
          <a:xfrm>
            <a:off x="759633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Ю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7" name="Буква Я"/>
          <p:cNvSpPr/>
          <p:nvPr/>
        </p:nvSpPr>
        <p:spPr>
          <a:xfrm>
            <a:off x="8100392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Я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48" name="Буква Щ"/>
          <p:cNvSpPr/>
          <p:nvPr/>
        </p:nvSpPr>
        <p:spPr>
          <a:xfrm>
            <a:off x="5076056" y="5661304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Щ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Буква Г"/>
          <p:cNvSpPr/>
          <p:nvPr/>
        </p:nvSpPr>
        <p:spPr>
          <a:xfrm>
            <a:off x="205172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3" name="Буква Д"/>
          <p:cNvSpPr/>
          <p:nvPr/>
        </p:nvSpPr>
        <p:spPr>
          <a:xfrm>
            <a:off x="255577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Д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4" name="Буква Е"/>
          <p:cNvSpPr/>
          <p:nvPr/>
        </p:nvSpPr>
        <p:spPr>
          <a:xfrm>
            <a:off x="305983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5" name="Буква Ж"/>
          <p:cNvSpPr/>
          <p:nvPr/>
        </p:nvSpPr>
        <p:spPr>
          <a:xfrm>
            <a:off x="356388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Ж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6" name="Буква З"/>
          <p:cNvSpPr/>
          <p:nvPr/>
        </p:nvSpPr>
        <p:spPr>
          <a:xfrm>
            <a:off x="406794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7" name="Буква И"/>
          <p:cNvSpPr/>
          <p:nvPr/>
        </p:nvSpPr>
        <p:spPr>
          <a:xfrm>
            <a:off x="457200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И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8" name="Буква К"/>
          <p:cNvSpPr/>
          <p:nvPr/>
        </p:nvSpPr>
        <p:spPr>
          <a:xfrm>
            <a:off x="5580112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59" name="Буква Л"/>
          <p:cNvSpPr/>
          <p:nvPr/>
        </p:nvSpPr>
        <p:spPr>
          <a:xfrm>
            <a:off x="6084168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Л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0" name="Буква М"/>
          <p:cNvSpPr/>
          <p:nvPr/>
        </p:nvSpPr>
        <p:spPr>
          <a:xfrm>
            <a:off x="6588224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1" name="Буква Н"/>
          <p:cNvSpPr/>
          <p:nvPr/>
        </p:nvSpPr>
        <p:spPr>
          <a:xfrm>
            <a:off x="7092280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2" name="Буква О"/>
          <p:cNvSpPr/>
          <p:nvPr/>
        </p:nvSpPr>
        <p:spPr>
          <a:xfrm>
            <a:off x="759633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3" name="Буква Й"/>
          <p:cNvSpPr/>
          <p:nvPr/>
        </p:nvSpPr>
        <p:spPr>
          <a:xfrm>
            <a:off x="5076056" y="5157248"/>
            <a:ext cx="504000" cy="504000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Й</a:t>
            </a:r>
            <a:endParaRPr lang="ru-RU" sz="2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7" name="Улыбающееся лицо 66"/>
          <p:cNvSpPr/>
          <p:nvPr/>
        </p:nvSpPr>
        <p:spPr>
          <a:xfrm>
            <a:off x="251520" y="764704"/>
            <a:ext cx="1008000" cy="1008000"/>
          </a:xfrm>
          <a:prstGeom prst="smileyFace">
            <a:avLst/>
          </a:prstGeom>
          <a:gradFill flip="none" rotWithShape="1">
            <a:gsLst>
              <a:gs pos="0">
                <a:schemeClr val="accent3">
                  <a:tint val="15000"/>
                  <a:satMod val="250000"/>
                </a:schemeClr>
              </a:gs>
              <a:gs pos="49100">
                <a:srgbClr val="FFE5D1"/>
              </a:gs>
              <a:gs pos="100000">
                <a:srgbClr val="FEAC68"/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D64528"/>
            </a:solidFill>
          </a:ln>
          <a:effectLst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Блок-схема: узел суммирования 67">
            <a:hlinkClick r:id="rId4" action="ppaction://hlinksldjump"/>
          </p:cNvPr>
          <p:cNvSpPr/>
          <p:nvPr/>
        </p:nvSpPr>
        <p:spPr>
          <a:xfrm>
            <a:off x="8100480" y="620688"/>
            <a:ext cx="792000" cy="792000"/>
          </a:xfrm>
          <a:prstGeom prst="flowChartSummingJunction">
            <a:avLst/>
          </a:prstGeom>
          <a:gradFill flip="none" rotWithShape="1">
            <a:gsLst>
              <a:gs pos="0">
                <a:schemeClr val="accent1">
                  <a:tint val="15000"/>
                  <a:satMod val="250000"/>
                </a:schemeClr>
              </a:gs>
              <a:gs pos="31000">
                <a:schemeClr val="accent1">
                  <a:tint val="50000"/>
                  <a:satMod val="200000"/>
                </a:schemeClr>
              </a:gs>
              <a:gs pos="49100">
                <a:schemeClr val="accent1">
                  <a:tint val="64000"/>
                  <a:satMod val="160000"/>
                </a:schemeClr>
              </a:gs>
              <a:gs pos="92000">
                <a:schemeClr val="accent1">
                  <a:tint val="50000"/>
                  <a:satMod val="200000"/>
                </a:schemeClr>
              </a:gs>
              <a:gs pos="100000">
                <a:schemeClr val="accent1">
                  <a:tint val="40000"/>
                  <a:satMod val="200000"/>
                </a:schemeClr>
              </a:gs>
            </a:gsLst>
            <a:path path="circle">
              <a:fillToRect l="50000" t="50000" r="50000" b="50000"/>
            </a:path>
            <a:tileRect/>
          </a:gradFill>
          <a:ln w="38100">
            <a:solidFill>
              <a:srgbClr val="3D8A1E"/>
            </a:solidFill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151728" y="184494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2123728" y="184494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095944" y="184494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067944" y="184494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Прямоугольник 50"/>
          <p:cNvSpPr/>
          <p:nvPr/>
        </p:nvSpPr>
        <p:spPr>
          <a:xfrm>
            <a:off x="179512" y="184494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Прямоугольник 51"/>
          <p:cNvSpPr/>
          <p:nvPr/>
        </p:nvSpPr>
        <p:spPr>
          <a:xfrm>
            <a:off x="5040160" y="184482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Прямоугольник 64"/>
          <p:cNvSpPr/>
          <p:nvPr/>
        </p:nvSpPr>
        <p:spPr>
          <a:xfrm>
            <a:off x="6012160" y="184482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Прямоугольник 65"/>
          <p:cNvSpPr/>
          <p:nvPr/>
        </p:nvSpPr>
        <p:spPr>
          <a:xfrm>
            <a:off x="6984376" y="184482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Прямоугольник 68"/>
          <p:cNvSpPr/>
          <p:nvPr/>
        </p:nvSpPr>
        <p:spPr>
          <a:xfrm>
            <a:off x="7956376" y="1844824"/>
            <a:ext cx="972000" cy="1080000"/>
          </a:xfrm>
          <a:prstGeom prst="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chemeClr val="bg2">
                  <a:lumMod val="75000"/>
                </a:schemeClr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3" name="pole_cudes-60-seconds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6374560" y="489762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3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3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3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4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4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49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5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63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4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500"/>
                            </p:stCondLst>
                            <p:childTnLst>
                              <p:par>
                                <p:cTn id="66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7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7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6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7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3"/>
                  </p:tgtEl>
                </p:cond>
              </p:nextCondLst>
            </p:seq>
            <p:seq concurrent="1" nextAc="seek">
              <p:cTn id="79" restart="whenNotActive" fill="hold" evtFilter="cancelBubble" nodeType="interactiveSeq">
                <p:stCondLst>
                  <p:cond evt="onClick" delay="0">
                    <p:tgtEl>
                      <p:spTgt spid="5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0" fill="hold">
                      <p:stCondLst>
                        <p:cond delay="0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3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84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8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5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9"/>
                  </p:tgtEl>
                </p:cond>
              </p:nextCondLst>
            </p:seq>
            <p:seq concurrent="1" nextAc="seek">
              <p:cTn id="93" restart="whenNotActive" fill="hold" evtFilter="cancelBubble" nodeType="interactiveSeq">
                <p:stCondLst>
                  <p:cond evt="onClick" delay="0">
                    <p:tgtEl>
                      <p:spTgt spid="6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4" fill="hold">
                      <p:stCondLst>
                        <p:cond delay="0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9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9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0"/>
                  </p:tgtEl>
                </p:cond>
              </p:nextCondLst>
            </p:seq>
            <p:seq concurrent="1" nextAc="seek">
              <p:cTn id="100" restart="whenNotActive" fill="hold" evtFilter="cancelBubble" nodeType="interactiveSeq">
                <p:stCondLst>
                  <p:cond evt="onClick" delay="0">
                    <p:tgtEl>
                      <p:spTgt spid="6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1" fill="hold">
                      <p:stCondLst>
                        <p:cond delay="0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0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0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1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6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1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6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2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2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3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3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3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500"/>
                            </p:stCondLst>
                            <p:childTnLst>
                              <p:par>
                                <p:cTn id="135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5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5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15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5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7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7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74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5" fill="hold">
                      <p:stCondLst>
                        <p:cond delay="0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7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7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81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2" fill="hold">
                      <p:stCondLst>
                        <p:cond delay="0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8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9" fill="hold">
                      <p:stCondLst>
                        <p:cond delay="0"/>
                      </p:stCondLst>
                      <p:childTnLst>
                        <p:par>
                          <p:cTn id="190" fill="hold">
                            <p:stCondLst>
                              <p:cond delay="0"/>
                            </p:stCondLst>
                            <p:childTnLst>
                              <p:par>
                                <p:cTn id="19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19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9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95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6" fill="hold">
                      <p:stCondLst>
                        <p:cond delay="0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9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0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20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3" fill="hold">
                      <p:stCondLst>
                        <p:cond delay="0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0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0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9" fill="hold">
                            <p:stCondLst>
                              <p:cond delay="500"/>
                            </p:stCondLst>
                            <p:childTnLst>
                              <p:par>
                                <p:cTn id="210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1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216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7" fill="hold">
                      <p:stCondLst>
                        <p:cond delay="0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0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2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223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4" fill="hold">
                      <p:stCondLst>
                        <p:cond delay="0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2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2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2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230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1" fill="hold">
                      <p:stCondLst>
                        <p:cond delay="0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3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3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237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8" fill="hold">
                      <p:stCondLst>
                        <p:cond delay="0"/>
                      </p:stCondLst>
                      <p:childTnLst>
                        <p:par>
                          <p:cTn id="239" fill="hold">
                            <p:stCondLst>
                              <p:cond delay="0"/>
                            </p:stCondLst>
                            <p:childTnLst>
                              <p:par>
                                <p:cTn id="240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244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5" fill="hold">
                      <p:stCondLst>
                        <p:cond delay="0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4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51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2" fill="hold">
                      <p:stCondLst>
                        <p:cond delay="0"/>
                      </p:stCondLst>
                      <p:childTnLst>
                        <p:par>
                          <p:cTn id="253" fill="hold">
                            <p:stCondLst>
                              <p:cond delay="0"/>
                            </p:stCondLst>
                            <p:childTnLst>
                              <p:par>
                                <p:cTn id="254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58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59" fill="hold">
                      <p:stCondLst>
                        <p:cond delay="0"/>
                      </p:stCondLst>
                      <p:childTnLst>
                        <p:par>
                          <p:cTn id="260" fill="hold">
                            <p:stCondLst>
                              <p:cond delay="0"/>
                            </p:stCondLst>
                            <p:childTnLst>
                              <p:par>
                                <p:cTn id="26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265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6" fill="hold">
                      <p:stCondLst>
                        <p:cond delay="0"/>
                      </p:stCondLst>
                      <p:childTnLst>
                        <p:par>
                          <p:cTn id="267" fill="hold">
                            <p:stCondLst>
                              <p:cond delay="0"/>
                            </p:stCondLst>
                            <p:childTnLst>
                              <p:par>
                                <p:cTn id="268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6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7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27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3" fill="hold">
                      <p:stCondLst>
                        <p:cond delay="0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7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set>
                                      <p:cBhvr>
                                        <p:cTn id="27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9" fill="hold">
                            <p:stCondLst>
                              <p:cond delay="500"/>
                            </p:stCondLst>
                            <p:childTnLst>
                              <p:par>
                                <p:cTn id="280" presetID="15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1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2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286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7" fill="hold">
                      <p:stCondLst>
                        <p:cond delay="0"/>
                      </p:stCondLst>
                      <p:childTnLst>
                        <p:par>
                          <p:cTn id="288" fill="hold">
                            <p:stCondLst>
                              <p:cond delay="0"/>
                            </p:stCondLst>
                            <p:childTnLst>
                              <p:par>
                                <p:cTn id="289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2" fill="hold">
                            <p:stCondLst>
                              <p:cond delay="500"/>
                            </p:stCondLst>
                            <p:childTnLst>
                              <p:par>
                                <p:cTn id="2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5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296" restart="whenNotActive" fill="hold" evtFilter="cancelBubble" nodeType="interactiveSeq">
                <p:stCondLst>
                  <p:cond evt="onClick" delay="0">
                    <p:tgtEl>
                      <p:spTgt spid="6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7" fill="hold">
                      <p:stCondLst>
                        <p:cond delay="0"/>
                      </p:stCondLst>
                      <p:childTnLst>
                        <p:par>
                          <p:cTn id="298" fill="hold">
                            <p:stCondLst>
                              <p:cond delay="0"/>
                            </p:stCondLst>
                            <p:childTnLst>
                              <p:par>
                                <p:cTn id="299" presetID="23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30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0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10842353" s="0" l="0"/>
                                      </p:by>
                                    </p:animClr>
                                    <p:set>
                                      <p:cBhvr>
                                        <p:cTn id="303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4" fill="hold">
                            <p:stCondLst>
                              <p:cond delay="500"/>
                            </p:stCondLst>
                            <p:childTnLst>
                              <p:par>
                                <p:cTn id="305" presetID="15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9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1" presetID="1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2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1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8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1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1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2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6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7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9" presetID="1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0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36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9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1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2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8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1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3" presetID="1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54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6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5000">
                                          <p:val>
                                            <p:strVal val="ppt_x+-0.0500*(ppt_x*0.9511+(1-ppt_y)*0.3090)"/>
                                          </p:val>
                                        </p:tav>
                                        <p:tav tm="10000">
                                          <p:val>
                                            <p:strVal val="ppt_x+-0.1000*(ppt_x*0.8090+(1-ppt_y)*0.5878)"/>
                                          </p:val>
                                        </p:tav>
                                        <p:tav tm="15000">
                                          <p:val>
                                            <p:strVal val="ppt_x+-0.1500*(ppt_x*0.5878+(1-ppt_y)*0.8090)"/>
                                          </p:val>
                                        </p:tav>
                                        <p:tav tm="20000">
                                          <p:val>
                                            <p:strVal val="ppt_x+-0.2000*(ppt_x*0.3090+(1-ppt_y)*0.9511)"/>
                                          </p:val>
                                        </p:tav>
                                        <p:tav tm="25000">
                                          <p:val>
                                            <p:strVal val="ppt_x+-0.2500*(ppt_x*-0.0000+(1-ppt_y)*1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x+-0.3000*(ppt_x*-0.3090+(1-ppt_y)*0.9511)"/>
                                          </p:val>
                                        </p:tav>
                                        <p:tav tm="35000">
                                          <p:val>
                                            <p:strVal val="ppt_x+-0.3500*(ppt_x*-0.5878+(1-ppt_y)*0.8090)"/>
                                          </p:val>
                                        </p:tav>
                                        <p:tav tm="40000">
                                          <p:val>
                                            <p:strVal val="ppt_x+-0.4000*(ppt_x*-0.8090+(1-ppt_y)*0.5878)"/>
                                          </p:val>
                                        </p:tav>
                                        <p:tav tm="45000">
                                          <p:val>
                                            <p:strVal val="ppt_x+-0.4500*(ppt_x*-0.9511+(1-ppt_y)*0.3090)"/>
                                          </p:val>
                                        </p:tav>
                                        <p:tav tm="50000">
                                          <p:val>
                                            <p:strVal val="ppt_x+-0.5000*(ppt_x*-1.0000+(1-ppt_y)*-0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x+-0.5500*(ppt_x*-0.9511+(1-ppt_y)*-0.3090)"/>
                                          </p:val>
                                        </p:tav>
                                        <p:tav tm="60000">
                                          <p:val>
                                            <p:strVal val="ppt_x+-0.6000*(ppt_x*-0.8090+(1-ppt_y)*-0.5878)"/>
                                          </p:val>
                                        </p:tav>
                                        <p:tav tm="65000">
                                          <p:val>
                                            <p:strVal val="ppt_x+-0.6500*(ppt_x*-0.5878+(1-ppt_y)*-0.8090)"/>
                                          </p:val>
                                        </p:tav>
                                        <p:tav tm="70000">
                                          <p:val>
                                            <p:strVal val="ppt_x+-0.7000*(ppt_x*-0.3090+(1-ppt_y)*-0.9511)"/>
                                          </p:val>
                                        </p:tav>
                                        <p:tav tm="75000">
                                          <p:val>
                                            <p:strVal val="ppt_x+-0.7500*(ppt_x*0.0000+(1-ppt_y)*-1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x+-0.8000*(ppt_x*0.3090+(1-ppt_y)*-0.9511)"/>
                                          </p:val>
                                        </p:tav>
                                        <p:tav tm="85000">
                                          <p:val>
                                            <p:strVal val="ppt_x+-0.8500*(ppt_x*0.5878+(1-ppt_y)*-0.8090)"/>
                                          </p:val>
                                        </p:tav>
                                        <p:tav tm="90000">
                                          <p:val>
                                            <p:strVal val="ppt_x+-0.9000*(ppt_x*0.8090+(1-ppt_y)*-0.5878)"/>
                                          </p:val>
                                        </p:tav>
                                        <p:tav tm="95000">
                                          <p:val>
                                            <p:strVal val="ppt_x+-0.9500*(ppt_x*0.9511+(1-ppt_y)*-0.3090)"/>
                                          </p:val>
                                        </p:tav>
                                        <p:tav tm="100000">
                                          <p:val>
                                            <p:strVal val="ppt_x+-1.0000*(ppt_x*1.0000+(1-ppt_y)*0.0000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7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5000">
                                          <p:val>
                                            <p:strVal val="ppt_y+-0.0500*(ppt_x*0.3090-(1-ppt_y)*0.9511)"/>
                                          </p:val>
                                        </p:tav>
                                        <p:tav tm="10000">
                                          <p:val>
                                            <p:strVal val="ppt_y+-0.1000*(ppt_x*0.5878-(1-ppt_y)*0.8090)"/>
                                          </p:val>
                                        </p:tav>
                                        <p:tav tm="15000">
                                          <p:val>
                                            <p:strVal val="ppt_y+-0.1500*(ppt_x*0.8090-(1-ppt_y)*0.5878)"/>
                                          </p:val>
                                        </p:tav>
                                        <p:tav tm="20000">
                                          <p:val>
                                            <p:strVal val="ppt_y+-0.2000*(ppt_x*0.9511-(1-ppt_y)*0.3090)"/>
                                          </p:val>
                                        </p:tav>
                                        <p:tav tm="25000">
                                          <p:val>
                                            <p:strVal val="ppt_y+-0.2500*(ppt_x*1.0000-(1-ppt_y)*-0.0000)"/>
                                          </p:val>
                                        </p:tav>
                                        <p:tav tm="30000">
                                          <p:val>
                                            <p:strVal val="ppt_y+-0.3000*(ppt_x*0.9511-(1-ppt_y)*-0.3090)"/>
                                          </p:val>
                                        </p:tav>
                                        <p:tav tm="35000">
                                          <p:val>
                                            <p:strVal val="ppt_y+-0.3500*(ppt_x*0.8090-(1-ppt_y)*-0.5878)"/>
                                          </p:val>
                                        </p:tav>
                                        <p:tav tm="40000">
                                          <p:val>
                                            <p:strVal val="ppt_y+-0.4000*(ppt_x*0.5878-(1-ppt_y)*-0.8090)"/>
                                          </p:val>
                                        </p:tav>
                                        <p:tav tm="45000">
                                          <p:val>
                                            <p:strVal val="ppt_y+-0.4500*(ppt_x*0.3090-(1-ppt_y)*-0.9511)"/>
                                          </p:val>
                                        </p:tav>
                                        <p:tav tm="50000">
                                          <p:val>
                                            <p:strVal val="ppt_y+-0.5000*(ppt_x*-0.0000-(1-ppt_y)*-1.0000)"/>
                                          </p:val>
                                        </p:tav>
                                        <p:tav tm="55000">
                                          <p:val>
                                            <p:strVal val="ppt_y+-0.5500*(ppt_x*-0.3090-(1-ppt_y)*-0.9511)"/>
                                          </p:val>
                                        </p:tav>
                                        <p:tav tm="60000">
                                          <p:val>
                                            <p:strVal val="ppt_y+-0.6000*(ppt_x*-0.5878-(1-ppt_y)*-0.8090)"/>
                                          </p:val>
                                        </p:tav>
                                        <p:tav tm="65000">
                                          <p:val>
                                            <p:strVal val="ppt_y+-0.6500*(ppt_x*-0.8090-(1-ppt_y)*-0.5878)"/>
                                          </p:val>
                                        </p:tav>
                                        <p:tav tm="70000">
                                          <p:val>
                                            <p:strVal val="ppt_y+-0.7000*(ppt_x*-0.9511-(1-ppt_y)*-0.3090)"/>
                                          </p:val>
                                        </p:tav>
                                        <p:tav tm="75000">
                                          <p:val>
                                            <p:strVal val="ppt_y+-0.7500*(ppt_x*-1.0000-(1-ppt_y)*0.0000)"/>
                                          </p:val>
                                        </p:tav>
                                        <p:tav tm="80000">
                                          <p:val>
                                            <p:strVal val="ppt_y+-0.8000*(ppt_x*-0.9511-(1-ppt_y)*0.3090)"/>
                                          </p:val>
                                        </p:tav>
                                        <p:tav tm="85000">
                                          <p:val>
                                            <p:strVal val="ppt_y+-0.8500*(ppt_x*-0.8090-(1-ppt_y)*0.5878)"/>
                                          </p:val>
                                        </p:tav>
                                        <p:tav tm="90000">
                                          <p:val>
                                            <p:strVal val="ppt_y+-0.9000*(ppt_x*-0.5878-(1-ppt_y)*0.8090)"/>
                                          </p:val>
                                        </p:tav>
                                        <p:tav tm="95000">
                                          <p:val>
                                            <p:strVal val="ppt_y+-0.9500*(ppt_x*-0.3090-(1-ppt_y)*0.9511)"/>
                                          </p:val>
                                        </p:tav>
                                        <p:tav tm="100000">
                                          <p:val>
                                            <p:strVal val="ppt_y+-1.0000*(ppt_x*0.0000-(1-ppt_y)*1.0000)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7"/>
                  </p:tgtEl>
                </p:cond>
              </p:nextCondLst>
            </p:seq>
            <p:seq concurrent="1" nextAc="seek">
              <p:cTn id="359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0" fill="hold">
                      <p:stCondLst>
                        <p:cond delay="0"/>
                      </p:stCondLst>
                      <p:childTnLst>
                        <p:par>
                          <p:cTn id="361" fill="hold">
                            <p:stCondLst>
                              <p:cond delay="0"/>
                            </p:stCondLst>
                            <p:childTnLst>
                              <p:par>
                                <p:cTn id="36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63" dur="60839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3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  <p:bldLst>
      <p:bldP spid="2" grpId="0" build="p"/>
      <p:bldP spid="49" grpId="0" animBg="1"/>
      <p:bldP spid="67" grpId="0" animBg="1"/>
      <p:bldP spid="11" grpId="1" animBg="1"/>
      <p:bldP spid="11" grpId="2" animBg="1"/>
      <p:bldP spid="12" grpId="1" animBg="1"/>
      <p:bldP spid="12" grpId="2" animBg="1"/>
      <p:bldP spid="13" grpId="1" animBg="1"/>
      <p:bldP spid="13" grpId="2" animBg="1"/>
      <p:bldP spid="14" grpId="1" animBg="1"/>
      <p:bldP spid="14" grpId="2" animBg="1"/>
      <p:bldP spid="51" grpId="1" animBg="1"/>
      <p:bldP spid="51" grpId="2" animBg="1"/>
      <p:bldP spid="52" grpId="0" animBg="1"/>
      <p:bldP spid="52" grpId="1" animBg="1"/>
      <p:bldP spid="65" grpId="0" animBg="1"/>
      <p:bldP spid="65" grpId="1" animBg="1"/>
      <p:bldP spid="66" grpId="0" animBg="1"/>
      <p:bldP spid="66" grpId="1" animBg="1"/>
      <p:bldP spid="69" grpId="0" animBg="1"/>
      <p:bldP spid="69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endParaRPr lang="ru-RU" sz="6600" dirty="0" smtClean="0"/>
          </a:p>
          <a:p>
            <a:pPr algn="ctr"/>
            <a:r>
              <a:rPr lang="ru-RU" sz="6600" dirty="0" smtClean="0"/>
              <a:t>ПОЗДРАВЛЯЕМ!!!</a:t>
            </a:r>
          </a:p>
          <a:p>
            <a:pPr algn="ctr"/>
            <a:endParaRPr lang="ru-RU" sz="6600" dirty="0"/>
          </a:p>
        </p:txBody>
      </p:sp>
      <p:pic>
        <p:nvPicPr>
          <p:cNvPr id="4" name="pole-chudes-fanfary-1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324350" y="177281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8336600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49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двумя скругленными противолежащими углами 8">
            <a:hlinkClick r:id="rId2" action="ppaction://hlinksldjump"/>
          </p:cNvPr>
          <p:cNvSpPr/>
          <p:nvPr/>
        </p:nvSpPr>
        <p:spPr>
          <a:xfrm>
            <a:off x="971600" y="1916832"/>
            <a:ext cx="7200000" cy="720000"/>
          </a:xfrm>
          <a:prstGeom prst="round2Diag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rgbClr val="0091DA"/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KabelCTT Ultra" pitchFamily="2" charset="0"/>
                <a:cs typeface="Arial" pitchFamily="34" charset="0"/>
              </a:rPr>
              <a:t>ОТБОРОЧНЫЙ  ТУР</a:t>
            </a:r>
            <a:endParaRPr lang="ru-RU" sz="3200" dirty="0">
              <a:solidFill>
                <a:schemeClr val="tx1"/>
              </a:solidFill>
              <a:latin typeface="KabelCTT Ultra" pitchFamily="2" charset="0"/>
              <a:cs typeface="Arial" pitchFamily="34" charset="0"/>
            </a:endParaRPr>
          </a:p>
        </p:txBody>
      </p:sp>
      <p:sp>
        <p:nvSpPr>
          <p:cNvPr id="10" name="Прямоугольник с двумя скругленными противолежащими углами 9">
            <a:hlinkClick r:id="rId3" action="ppaction://hlinksldjump"/>
          </p:cNvPr>
          <p:cNvSpPr/>
          <p:nvPr/>
        </p:nvSpPr>
        <p:spPr>
          <a:xfrm>
            <a:off x="971600" y="2780928"/>
            <a:ext cx="7200000" cy="720000"/>
          </a:xfrm>
          <a:prstGeom prst="round2Diag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rgbClr val="0091DA"/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KabelCTT Ultra" pitchFamily="2" charset="0"/>
                <a:cs typeface="Arial" pitchFamily="34" charset="0"/>
              </a:rPr>
              <a:t>ИГРА  ПЕРВОЙ  ТРОЙКИ</a:t>
            </a:r>
            <a:endParaRPr lang="ru-RU" sz="3200" dirty="0">
              <a:solidFill>
                <a:schemeClr val="tx1"/>
              </a:solidFill>
              <a:latin typeface="KabelCTT Ultra" pitchFamily="2" charset="0"/>
              <a:cs typeface="Arial" pitchFamily="34" charset="0"/>
            </a:endParaRPr>
          </a:p>
        </p:txBody>
      </p:sp>
      <p:sp>
        <p:nvSpPr>
          <p:cNvPr id="11" name="Прямоугольник с двумя скругленными противолежащими углами 10">
            <a:hlinkClick r:id="rId4" action="ppaction://hlinksldjump"/>
          </p:cNvPr>
          <p:cNvSpPr/>
          <p:nvPr/>
        </p:nvSpPr>
        <p:spPr>
          <a:xfrm>
            <a:off x="971600" y="3645104"/>
            <a:ext cx="7200000" cy="720000"/>
          </a:xfrm>
          <a:prstGeom prst="round2Diag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rgbClr val="0091DA"/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KabelCTT Ultra" pitchFamily="2" charset="0"/>
                <a:cs typeface="Arial" pitchFamily="34" charset="0"/>
              </a:rPr>
              <a:t>ИГРА  ВТОРОЙ  ТРОЙКИ</a:t>
            </a:r>
            <a:endParaRPr lang="ru-RU" sz="3200" dirty="0">
              <a:solidFill>
                <a:schemeClr val="tx1"/>
              </a:solidFill>
              <a:latin typeface="KabelCTT Ultra" pitchFamily="2" charset="0"/>
              <a:cs typeface="Arial" pitchFamily="34" charset="0"/>
            </a:endParaRPr>
          </a:p>
        </p:txBody>
      </p:sp>
      <p:sp>
        <p:nvSpPr>
          <p:cNvPr id="12" name="Прямоугольник с двумя скругленными противолежащими углами 11">
            <a:hlinkClick r:id="rId5" action="ppaction://hlinksldjump"/>
          </p:cNvPr>
          <p:cNvSpPr/>
          <p:nvPr/>
        </p:nvSpPr>
        <p:spPr>
          <a:xfrm>
            <a:off x="971600" y="4509120"/>
            <a:ext cx="7200000" cy="720000"/>
          </a:xfrm>
          <a:prstGeom prst="round2DiagRect">
            <a:avLst/>
          </a:prstGeom>
          <a:gradFill flip="none" rotWithShape="1">
            <a:gsLst>
              <a:gs pos="0">
                <a:schemeClr val="accent4">
                  <a:tint val="15000"/>
                  <a:satMod val="250000"/>
                </a:schemeClr>
              </a:gs>
              <a:gs pos="100000">
                <a:srgbClr val="0091DA"/>
              </a:gs>
            </a:gsLst>
            <a:lin ang="2700000" scaled="1"/>
            <a:tileRect/>
          </a:gradFill>
          <a:ln w="38100">
            <a:solidFill>
              <a:srgbClr val="0070C0"/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KabelCTT Ultra" pitchFamily="2" charset="0"/>
                <a:cs typeface="Arial" pitchFamily="34" charset="0"/>
              </a:rPr>
              <a:t>ИГРА  ТРЕТЬЕЙ  ТРОЙКИ</a:t>
            </a:r>
            <a:endParaRPr lang="ru-RU" sz="3200" dirty="0">
              <a:solidFill>
                <a:schemeClr val="tx1"/>
              </a:solidFill>
              <a:latin typeface="KabelCTT Ultra" pitchFamily="2" charset="0"/>
              <a:cs typeface="Arial" pitchFamily="34" charset="0"/>
            </a:endParaRPr>
          </a:p>
        </p:txBody>
      </p:sp>
    </p:spTree>
  </p:cSld>
  <p:clrMapOvr>
    <a:masterClrMapping/>
  </p:clrMapOvr>
  <p:transition advClick="0"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"/>
          <p:cNvSpPr>
            <a:spLocks noChangeArrowheads="1"/>
          </p:cNvSpPr>
          <p:nvPr/>
        </p:nvSpPr>
        <p:spPr bwMode="auto">
          <a:xfrm>
            <a:off x="1573152" y="1893313"/>
            <a:ext cx="6133410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8000" dirty="0" smtClean="0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eskneesCTT" pitchFamily="2" charset="0"/>
                <a:cs typeface="Times New Roman" pitchFamily="18" charset="0"/>
              </a:rPr>
              <a:t>ИГРА</a:t>
            </a:r>
          </a:p>
          <a:p>
            <a:pPr algn="ctr">
              <a:tabLst>
                <a:tab pos="588963" algn="l"/>
              </a:tabLst>
            </a:pPr>
            <a:r>
              <a:rPr lang="ru-RU" sz="8000" dirty="0" smtClean="0">
                <a:ln w="38100">
                  <a:solidFill>
                    <a:sysClr val="windowText" lastClr="000000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eskneesCTT" pitchFamily="2" charset="0"/>
                <a:cs typeface="Times New Roman" pitchFamily="18" charset="0"/>
              </a:rPr>
              <a:t>ОКОНЧЕНА</a:t>
            </a:r>
            <a:endParaRPr lang="ru-RU" sz="8000" dirty="0">
              <a:ln w="38100">
                <a:solidFill>
                  <a:sysClr val="windowText" lastClr="000000"/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eskneesCTT" pitchFamily="2" charset="0"/>
              <a:cs typeface="Times New Roman" pitchFamily="18" charset="0"/>
            </a:endParaRPr>
          </a:p>
        </p:txBody>
      </p:sp>
      <p:sp>
        <p:nvSpPr>
          <p:cNvPr id="12" name="Rectangle 1"/>
          <p:cNvSpPr>
            <a:spLocks noChangeArrowheads="1"/>
          </p:cNvSpPr>
          <p:nvPr/>
        </p:nvSpPr>
        <p:spPr bwMode="auto">
          <a:xfrm>
            <a:off x="1259632" y="1882567"/>
            <a:ext cx="6688049" cy="2554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8000" dirty="0" smtClean="0">
                <a:ln w="38100">
                  <a:solidFill>
                    <a:sysClr val="windowText" lastClr="000000"/>
                  </a:solidFill>
                </a:ln>
                <a:solidFill>
                  <a:srgbClr val="0073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eskneesCTT" pitchFamily="2" charset="0"/>
                <a:cs typeface="Times New Roman" pitchFamily="18" charset="0"/>
              </a:rPr>
              <a:t>ВСЕМ</a:t>
            </a:r>
          </a:p>
          <a:p>
            <a:pPr algn="ctr">
              <a:tabLst>
                <a:tab pos="588963" algn="l"/>
              </a:tabLst>
            </a:pPr>
            <a:r>
              <a:rPr lang="ru-RU" sz="8000" dirty="0" smtClean="0">
                <a:ln w="38100">
                  <a:solidFill>
                    <a:sysClr val="windowText" lastClr="000000"/>
                  </a:solidFill>
                </a:ln>
                <a:solidFill>
                  <a:srgbClr val="0073E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eeskneesCTT" pitchFamily="2" charset="0"/>
                <a:cs typeface="Times New Roman" pitchFamily="18" charset="0"/>
              </a:rPr>
              <a:t>СПАСИБО!!!</a:t>
            </a:r>
            <a:endParaRPr lang="ru-RU" sz="8000" dirty="0">
              <a:ln w="38100">
                <a:solidFill>
                  <a:sysClr val="windowText" lastClr="000000"/>
                </a:solidFill>
              </a:ln>
              <a:solidFill>
                <a:srgbClr val="0073E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eeskneesCTT" pitchFamily="2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8" presetClass="emph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474B"/>
                                      </p:to>
                                    </p:animClr>
                                    <p:animClr clrSpc="rgb" dir="cw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474B"/>
                                      </p:to>
                                    </p:animClr>
                                    <p:set>
                                      <p:cBhvr>
                                        <p:cTn id="1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anim to="1.5" calcmode="lin" valueType="num">
                                      <p:cBhvr override="childStyle">
                                        <p:cTn id="1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style.fontSize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35" presetClass="exit" presetSubtype="0" fill="hold" grpId="1" nodeType="after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72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7500"/>
                            </p:stCondLst>
                            <p:childTnLst>
                              <p:par>
                                <p:cTn id="2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9800"/>
                            </p:stCondLst>
                            <p:childTnLst>
                              <p:par>
                                <p:cTn id="32" presetID="22" presetClass="emph" presetSubtype="0" fill="hold" grpId="2" nodeType="afterEffect">
                                  <p:stCondLst>
                                    <p:cond delay="100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3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3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1800"/>
                            </p:stCondLst>
                            <p:childTnLst>
                              <p:par>
                                <p:cTn id="38" presetID="56" presetClass="exit" presetSubtype="0" fill="hold" grpId="1" nodeType="afterEffect">
                                  <p:stCondLst>
                                    <p:cond delay="4000"/>
                                  </p:stCondLst>
                                  <p:iterate type="lt">
                                    <p:tmPct val="15000"/>
                                  </p:iterate>
                                  <p:childTnLst>
                                    <p:anim from="(ppt_w)" to="(-ppt_w*2)" calcmode="lin" valueType="num">
                                      <p:cBhvr rctx="PPT">
                                        <p:cTn id="39" dur="5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ppt_w*0.50)" calcmode="lin" valueType="num">
                                      <p:cBhvr>
                                        <p:cTn id="40" dur="500" decel="50000" autoRev="1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ppt_y)" to="(1+ppt_h/2)" calcmode="lin" valueType="num">
                                      <p:cBhvr>
                                        <p:cTn id="41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1" grpId="1"/>
      <p:bldP spid="11" grpId="2"/>
      <p:bldP spid="12" grpId="0"/>
      <p:bldP spid="12" grpId="1"/>
      <p:bldP spid="12" grpId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1351124" y="2708920"/>
            <a:ext cx="6577443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5400" dirty="0" smtClean="0">
                <a:ln w="12700">
                  <a:noFill/>
                </a:ln>
                <a:solidFill>
                  <a:srgbClr val="C0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ОТБОРОЧНЫЙ  ТУР</a:t>
            </a:r>
            <a:endParaRPr lang="ru-RU" sz="5400" i="1" dirty="0">
              <a:ln w="12700">
                <a:noFill/>
              </a:ln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fade/>
    <p:sndAc>
      <p:stSnd>
        <p:snd r:embed="rId2" name="chimes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lnSpc>
                <a:spcPct val="110000"/>
              </a:lnSpc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/>
              <a:tabLst>
                <a:tab pos="588963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 3 минуты бревно распилили на полуметровые бревна, причем каждая распиловка занимала 1 минуту. Найдите длину бревна.</a:t>
            </a:r>
          </a:p>
          <a:p>
            <a:pPr algn="r">
              <a:buNone/>
            </a:pP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Ответ: </a:t>
            </a: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2 метра.</a:t>
            </a:r>
            <a:endParaRPr lang="ru-RU" sz="2800" b="1" i="1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08956" y="229870"/>
            <a:ext cx="44406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3600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ОТБОРОЧНЫЙ  ТУР</a:t>
            </a:r>
            <a:endParaRPr lang="ru-RU" sz="3600" i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7308304" y="5661248"/>
            <a:ext cx="1296144" cy="504056"/>
          </a:xfrm>
          <a:prstGeom prst="actionButtonBeginning">
            <a:avLst/>
          </a:prstGeom>
          <a:gradFill flip="none" rotWithShape="1">
            <a:gsLst>
              <a:gs pos="0">
                <a:srgbClr val="5DC9FF"/>
              </a:gs>
              <a:gs pos="52000">
                <a:schemeClr val="bg2"/>
              </a:gs>
              <a:gs pos="100000">
                <a:srgbClr val="71D0FF"/>
              </a:gs>
            </a:gsLst>
            <a:lin ang="0" scaled="1"/>
            <a:tileRect/>
          </a:gradFill>
          <a:ln w="25400">
            <a:solidFill>
              <a:schemeClr val="bg2">
                <a:lumMod val="2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lnSpc>
                <a:spcPct val="110000"/>
              </a:lnSpc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 startAt="2"/>
              <a:tabLst>
                <a:tab pos="588963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Волк и лиса соревновались в беге. Кто какое место занял, если известно, что волк был одним из первых, а лиса не последней?</a:t>
            </a:r>
          </a:p>
          <a:p>
            <a:pPr marL="514350" indent="-514350" algn="r">
              <a:lnSpc>
                <a:spcPct val="110000"/>
              </a:lnSpc>
              <a:spcBef>
                <a:spcPts val="1800"/>
              </a:spcBef>
              <a:buClr>
                <a:srgbClr val="002060"/>
              </a:buClr>
              <a:buNone/>
              <a:tabLst>
                <a:tab pos="588963" algn="l"/>
              </a:tabLst>
            </a:pP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Ответ: </a:t>
            </a: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Лиса – 1, Волк – 2.</a:t>
            </a:r>
          </a:p>
          <a:p>
            <a:endParaRPr lang="ru-RU" sz="2800" b="1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08959" y="229870"/>
            <a:ext cx="44406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3600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ОТБОРОЧНЫЙ  ТУР</a:t>
            </a:r>
            <a:endParaRPr lang="ru-RU" sz="3600" i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7308304" y="5661248"/>
            <a:ext cx="1296144" cy="504056"/>
          </a:xfrm>
          <a:prstGeom prst="actionButtonBeginning">
            <a:avLst/>
          </a:prstGeom>
          <a:gradFill flip="none" rotWithShape="1">
            <a:gsLst>
              <a:gs pos="0">
                <a:srgbClr val="5DC9FF"/>
              </a:gs>
              <a:gs pos="52000">
                <a:schemeClr val="bg2"/>
              </a:gs>
              <a:gs pos="100000">
                <a:srgbClr val="71D0FF"/>
              </a:gs>
            </a:gsLst>
            <a:lin ang="0" scaled="1"/>
            <a:tileRect/>
          </a:gradFill>
          <a:ln w="25400">
            <a:solidFill>
              <a:schemeClr val="bg2">
                <a:lumMod val="2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lnSpc>
                <a:spcPct val="110000"/>
              </a:lnSpc>
              <a:spcBef>
                <a:spcPts val="1800"/>
              </a:spcBef>
              <a:buClr>
                <a:srgbClr val="C00000"/>
              </a:buClr>
              <a:buSzPct val="100000"/>
              <a:buFont typeface="+mj-lt"/>
              <a:buAutoNum type="arabicPeriod" startAt="3"/>
              <a:tabLst>
                <a:tab pos="588963" algn="l"/>
              </a:tabLst>
            </a:pP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За книгу заплатили 100 рублей и еще половину стоимости книги. Сколько стоит книга?</a:t>
            </a:r>
          </a:p>
          <a:p>
            <a:pPr marL="514350" indent="-514350" algn="r">
              <a:lnSpc>
                <a:spcPct val="110000"/>
              </a:lnSpc>
              <a:spcBef>
                <a:spcPts val="1800"/>
              </a:spcBef>
              <a:buClr>
                <a:srgbClr val="002060"/>
              </a:buClr>
              <a:buNone/>
              <a:tabLst>
                <a:tab pos="588963" algn="l"/>
              </a:tabLst>
            </a:pP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Ответ: </a:t>
            </a: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200 рублей.</a:t>
            </a:r>
          </a:p>
          <a:p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08956" y="229870"/>
            <a:ext cx="44406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3600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ОТБОРОЧНЫЙ  ТУР</a:t>
            </a:r>
            <a:endParaRPr lang="ru-RU" sz="3600" i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7308304" y="5661248"/>
            <a:ext cx="1296144" cy="504056"/>
          </a:xfrm>
          <a:prstGeom prst="actionButtonBeginning">
            <a:avLst/>
          </a:prstGeom>
          <a:gradFill flip="none" rotWithShape="1">
            <a:gsLst>
              <a:gs pos="0">
                <a:srgbClr val="5DC9FF"/>
              </a:gs>
              <a:gs pos="52000">
                <a:schemeClr val="bg2"/>
              </a:gs>
              <a:gs pos="100000">
                <a:srgbClr val="71D0FF"/>
              </a:gs>
            </a:gsLst>
            <a:lin ang="0" scaled="1"/>
            <a:tileRect/>
          </a:gradFill>
          <a:ln w="25400">
            <a:solidFill>
              <a:schemeClr val="bg2">
                <a:lumMod val="2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lnSpc>
                <a:spcPct val="110000"/>
              </a:lnSpc>
              <a:spcBef>
                <a:spcPts val="1800"/>
              </a:spcBef>
              <a:buClr>
                <a:srgbClr val="C00000"/>
              </a:buClr>
              <a:buSzPct val="100000"/>
              <a:buNone/>
              <a:tabLst>
                <a:tab pos="588963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4.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Учитель предложил решить Саше 6 задач. За каждую нерешенную задачу учитель давал ему 2 дополнительные задачи. В итоге Саше пришлось решать 14 задач. Сколько задач Саше не удалось решить?</a:t>
            </a:r>
          </a:p>
          <a:p>
            <a:pPr marL="514350" indent="-514350" algn="r">
              <a:lnSpc>
                <a:spcPct val="110000"/>
              </a:lnSpc>
              <a:spcBef>
                <a:spcPts val="1800"/>
              </a:spcBef>
              <a:buClr>
                <a:srgbClr val="002060"/>
              </a:buClr>
              <a:buNone/>
              <a:tabLst>
                <a:tab pos="588963" algn="l"/>
              </a:tabLst>
            </a:pP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Ответ: </a:t>
            </a: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4 задачи.</a:t>
            </a:r>
          </a:p>
          <a:p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08956" y="229870"/>
            <a:ext cx="44406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3600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ОТБОРОЧНЫЙ  ТУР</a:t>
            </a:r>
            <a:endParaRPr lang="ru-RU" sz="3600" i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7308304" y="5661248"/>
            <a:ext cx="1296144" cy="504056"/>
          </a:xfrm>
          <a:prstGeom prst="actionButtonBeginning">
            <a:avLst/>
          </a:prstGeom>
          <a:gradFill flip="none" rotWithShape="1">
            <a:gsLst>
              <a:gs pos="0">
                <a:srgbClr val="5DC9FF"/>
              </a:gs>
              <a:gs pos="52000">
                <a:schemeClr val="bg2"/>
              </a:gs>
              <a:gs pos="100000">
                <a:srgbClr val="71D0FF"/>
              </a:gs>
            </a:gsLst>
            <a:lin ang="0" scaled="1"/>
            <a:tileRect/>
          </a:gradFill>
          <a:ln w="25400">
            <a:solidFill>
              <a:schemeClr val="bg2">
                <a:lumMod val="2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 algn="just">
              <a:lnSpc>
                <a:spcPct val="110000"/>
              </a:lnSpc>
              <a:spcBef>
                <a:spcPts val="1800"/>
              </a:spcBef>
              <a:buClr>
                <a:srgbClr val="C00000"/>
              </a:buClr>
              <a:buSzPct val="100000"/>
              <a:buNone/>
              <a:tabLst>
                <a:tab pos="588963" algn="l"/>
              </a:tabLst>
            </a:pPr>
            <a:r>
              <a:rPr lang="ru-RU" sz="28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5.</a:t>
            </a:r>
            <a:r>
              <a:rPr lang="ru-RU" sz="2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	Стали вороны садиться по одной на березы – не хватило одной березы; стали садиться по две – одна береза оказалась лишней. Сколько было ворон и сколько берез?</a:t>
            </a:r>
          </a:p>
          <a:p>
            <a:pPr marL="514350" indent="-514350" algn="r">
              <a:lnSpc>
                <a:spcPct val="110000"/>
              </a:lnSpc>
              <a:spcBef>
                <a:spcPts val="1800"/>
              </a:spcBef>
              <a:buClr>
                <a:srgbClr val="002060"/>
              </a:buClr>
              <a:buNone/>
              <a:tabLst>
                <a:tab pos="588963" algn="l"/>
              </a:tabLst>
            </a:pPr>
            <a:r>
              <a:rPr lang="ru-RU" sz="2800" b="1" i="1" dirty="0" smtClean="0">
                <a:solidFill>
                  <a:schemeClr val="accent6">
                    <a:lumMod val="50000"/>
                  </a:schemeClr>
                </a:solidFill>
                <a:latin typeface="Arial" pitchFamily="34" charset="0"/>
                <a:cs typeface="Arial" pitchFamily="34" charset="0"/>
              </a:rPr>
              <a:t>Ответ: </a:t>
            </a:r>
            <a:r>
              <a:rPr lang="ru-RU" sz="2800" b="1" i="1" dirty="0" smtClean="0">
                <a:latin typeface="Arial" pitchFamily="34" charset="0"/>
                <a:cs typeface="Arial" pitchFamily="34" charset="0"/>
              </a:rPr>
              <a:t>4 вороны, 3 березы.</a:t>
            </a:r>
          </a:p>
          <a:p>
            <a:endParaRPr lang="ru-RU" sz="2800" b="1" dirty="0">
              <a:solidFill>
                <a:srgbClr val="002060"/>
              </a:solidFill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308956" y="229870"/>
            <a:ext cx="444063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ctr">
              <a:tabLst>
                <a:tab pos="588963" algn="l"/>
              </a:tabLst>
            </a:pPr>
            <a:r>
              <a:rPr lang="ru-RU" sz="3600" dirty="0" smtClean="0">
                <a:ln w="12700">
                  <a:solidFill>
                    <a:schemeClr val="tx1">
                      <a:lumMod val="75000"/>
                      <a:lumOff val="25000"/>
                    </a:schemeClr>
                  </a:solidFill>
                </a:ln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KabelCTT Ultra" pitchFamily="2" charset="0"/>
                <a:cs typeface="Times New Roman" pitchFamily="18" charset="0"/>
              </a:rPr>
              <a:t>ОТБОРОЧНЫЙ  ТУР</a:t>
            </a:r>
            <a:endParaRPr lang="ru-RU" sz="3600" i="1" dirty="0">
              <a:ln w="12700">
                <a:solidFill>
                  <a:schemeClr val="tx1">
                    <a:lumMod val="75000"/>
                    <a:lumOff val="25000"/>
                  </a:schemeClr>
                </a:solidFill>
              </a:ln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KabelCTT Ultra" pitchFamily="2" charset="0"/>
              <a:cs typeface="Times New Roman" pitchFamily="18" charset="0"/>
            </a:endParaRPr>
          </a:p>
        </p:txBody>
      </p:sp>
      <p:sp>
        <p:nvSpPr>
          <p:cNvPr id="4" name="Управляющая кнопка: в начало 3">
            <a:hlinkClick r:id="rId2" action="ppaction://hlinksldjump" highlightClick="1"/>
          </p:cNvPr>
          <p:cNvSpPr/>
          <p:nvPr/>
        </p:nvSpPr>
        <p:spPr>
          <a:xfrm>
            <a:off x="7308304" y="5661248"/>
            <a:ext cx="1296144" cy="504056"/>
          </a:xfrm>
          <a:prstGeom prst="actionButtonBeginning">
            <a:avLst/>
          </a:prstGeom>
          <a:gradFill flip="none" rotWithShape="1">
            <a:gsLst>
              <a:gs pos="0">
                <a:srgbClr val="5DC9FF"/>
              </a:gs>
              <a:gs pos="52000">
                <a:schemeClr val="bg2"/>
              </a:gs>
              <a:gs pos="100000">
                <a:srgbClr val="71D0FF"/>
              </a:gs>
            </a:gsLst>
            <a:lin ang="0" scaled="1"/>
            <a:tileRect/>
          </a:gradFill>
          <a:ln w="25400">
            <a:solidFill>
              <a:schemeClr val="bg2">
                <a:lumMod val="25000"/>
              </a:schemeClr>
            </a:solidFill>
          </a:ln>
          <a:effectLst/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1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Natural01">
      <a:majorFont>
        <a:latin typeface="Tahoma"/>
        <a:ea typeface=""/>
        <a:cs typeface=""/>
        <a:font script="Jpan" typeface="HG創英角ｺﾞｼｯｸUB"/>
        <a:font script="Hang" typeface="맑은 고딕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ahoma"/>
        <a:ea typeface=""/>
        <a:cs typeface=""/>
        <a:font script="Jpan" typeface="HGｺﾞｼｯｸE"/>
        <a:font script="Hang" typeface="맑은 고딕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Natural01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31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0000"/>
                <a:satMod val="20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0000"/>
              </a:schemeClr>
            </a:gs>
            <a:gs pos="100000">
              <a:schemeClr val="phClr">
                <a:shade val="70000"/>
                <a:satMod val="150000"/>
              </a:schemeClr>
            </a:gs>
          </a:gsLst>
          <a:path path="circle">
            <a:fillToRect t="30000" r="100000" b="70000"/>
          </a:path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4000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alpha val="38000"/>
                <a:satMod val="150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3000000"/>
            </a:lightRig>
          </a:scene3d>
          <a:sp3d contourW="6350" prstMaterial="flat">
            <a:bevelT h="889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  <a:shade val="100000"/>
                <a:satMod val="200000"/>
              </a:schemeClr>
            </a:gs>
            <a:gs pos="100000">
              <a:schemeClr val="phClr">
                <a:tint val="100000"/>
                <a:shade val="89000"/>
                <a:satMod val="150000"/>
                <a:lumMod val="90000"/>
              </a:schemeClr>
            </a:gs>
          </a:gsLst>
          <a:path path="circle">
            <a:fillToRect l="40000" t="30000" r="40000" b="30000"/>
          </a:path>
        </a:gradFill>
        <a:gradFill rotWithShape="1">
          <a:gsLst>
            <a:gs pos="0">
              <a:schemeClr val="phClr">
                <a:tint val="100000"/>
                <a:shade val="90000"/>
                <a:satMod val="200000"/>
                <a:lumMod val="90000"/>
              </a:schemeClr>
            </a:gs>
            <a:gs pos="43000">
              <a:schemeClr val="phClr">
                <a:tint val="85000"/>
                <a:shade val="100000"/>
                <a:satMod val="300000"/>
                <a:lumMod val="100000"/>
              </a:schemeClr>
            </a:gs>
            <a:gs pos="100000">
              <a:schemeClr val="phClr">
                <a:tint val="85000"/>
                <a:shade val="100000"/>
                <a:satMod val="300000"/>
                <a:lumMod val="100000"/>
              </a:schemeClr>
            </a:gs>
          </a:gsLst>
          <a:lin ang="54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3587</TotalTime>
  <Words>646</Words>
  <Application>Microsoft Office PowerPoint</Application>
  <PresentationFormat>Экран (4:3)</PresentationFormat>
  <Paragraphs>311</Paragraphs>
  <Slides>30</Slides>
  <Notes>0</Notes>
  <HiddenSlides>0</HiddenSlides>
  <MMClips>7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Тема1</vt:lpstr>
      <vt:lpstr>Поле математических чудес.  Игра в 6 классе.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Поле чудес</dc:title>
  <dc:creator>1</dc:creator>
  <cp:lastModifiedBy>1</cp:lastModifiedBy>
  <cp:revision>354</cp:revision>
  <dcterms:modified xsi:type="dcterms:W3CDTF">2021-02-07T17:02:40Z</dcterms:modified>
</cp:coreProperties>
</file>