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0" r:id="rId5"/>
    <p:sldMasterId id="2147483744" r:id="rId6"/>
    <p:sldMasterId id="2147483768" r:id="rId7"/>
    <p:sldMasterId id="2147483792" r:id="rId8"/>
    <p:sldMasterId id="2147483816" r:id="rId9"/>
    <p:sldMasterId id="2147483840" r:id="rId10"/>
    <p:sldMasterId id="2147483864" r:id="rId11"/>
    <p:sldMasterId id="2147483888" r:id="rId12"/>
    <p:sldMasterId id="2147483912" r:id="rId13"/>
    <p:sldMasterId id="2147483936" r:id="rId14"/>
    <p:sldMasterId id="2147483960" r:id="rId15"/>
    <p:sldMasterId id="2147483984" r:id="rId16"/>
    <p:sldMasterId id="2147484020" r:id="rId17"/>
    <p:sldMasterId id="2147484032" r:id="rId18"/>
    <p:sldMasterId id="2147484056" r:id="rId19"/>
    <p:sldMasterId id="2147484080" r:id="rId20"/>
  </p:sldMasterIdLst>
  <p:notesMasterIdLst>
    <p:notesMasterId r:id="rId52"/>
  </p:notesMasterIdLst>
  <p:sldIdLst>
    <p:sldId id="257" r:id="rId21"/>
    <p:sldId id="258" r:id="rId22"/>
    <p:sldId id="261" r:id="rId23"/>
    <p:sldId id="265" r:id="rId24"/>
    <p:sldId id="267" r:id="rId25"/>
    <p:sldId id="269" r:id="rId26"/>
    <p:sldId id="271" r:id="rId27"/>
    <p:sldId id="273" r:id="rId28"/>
    <p:sldId id="275" r:id="rId29"/>
    <p:sldId id="277" r:id="rId30"/>
    <p:sldId id="279" r:id="rId31"/>
    <p:sldId id="281" r:id="rId32"/>
    <p:sldId id="283" r:id="rId33"/>
    <p:sldId id="285" r:id="rId34"/>
    <p:sldId id="287" r:id="rId35"/>
    <p:sldId id="289" r:id="rId36"/>
    <p:sldId id="291" r:id="rId37"/>
    <p:sldId id="293" r:id="rId38"/>
    <p:sldId id="295" r:id="rId39"/>
    <p:sldId id="298" r:id="rId40"/>
    <p:sldId id="301" r:id="rId41"/>
    <p:sldId id="303" r:id="rId42"/>
    <p:sldId id="299" r:id="rId43"/>
    <p:sldId id="266" r:id="rId44"/>
    <p:sldId id="305" r:id="rId45"/>
    <p:sldId id="306" r:id="rId46"/>
    <p:sldId id="307" r:id="rId47"/>
    <p:sldId id="308" r:id="rId48"/>
    <p:sldId id="310" r:id="rId49"/>
    <p:sldId id="311" r:id="rId50"/>
    <p:sldId id="259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7" autoAdjust="0"/>
    <p:restoredTop sz="94660"/>
  </p:normalViewPr>
  <p:slideViewPr>
    <p:cSldViewPr>
      <p:cViewPr varScale="1">
        <p:scale>
          <a:sx n="110" d="100"/>
          <a:sy n="110" d="100"/>
        </p:scale>
        <p:origin x="-16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02D77-8072-4C97-A087-B98D4A85AF70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987E3-6993-4BBF-A80A-F65BBBDAC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708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BC1F90-63C5-4119-BC34-25F1B853E96A}" type="slidenum">
              <a:rPr lang="ru-RU" altLang="ru-RU">
                <a:solidFill>
                  <a:prstClr val="black"/>
                </a:solidFill>
              </a:rPr>
              <a:pPr eaLnBrk="1" hangingPunct="1"/>
              <a:t>5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4264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4945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7822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1434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3167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0168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66259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9030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10178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6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3291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9056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4120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273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50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44291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27848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088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2928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75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70964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45710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5510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5864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5494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5068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68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54405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5210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66491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03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0871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8634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46870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27069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0406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2301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7455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3647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57770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4330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79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24611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49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30828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2662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699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4532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3324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114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51900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2192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513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72303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2517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1642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9951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5908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879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76438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7498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57303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62356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700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0467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0537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3129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353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8166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3152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3175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33275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7125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036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24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5030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28424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8683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44195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81514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7819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5192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2674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0129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1286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19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50995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35202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9807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84672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13744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7952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74077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9852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47756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3601B-3E0C-4B13-9F6E-C8243D578C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3565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E72A4-6CB2-4F3F-AF86-5920F3941C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062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2233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EA07A-556D-473E-9894-256A9886F1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9590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602DA-05E7-43EF-A21A-DCE5D486A9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3762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BB30-96FC-49EB-BEEB-1B48334031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47044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30776-ABDA-4867-A9A5-440BAC001B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635162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4ABC6-F267-4B00-9464-2FC3994CE7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6999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03789-0A2A-4242-9DBC-5B62FC0B2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9038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C7D3-5582-4021-89FA-0E3359A353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64851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7EAF2-28BD-48E0-B994-54E4721652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1980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E3E2C-2092-45B1-A557-93053AEC6C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97536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3601B-3E0C-4B13-9F6E-C8243D578C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64650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E72A4-6CB2-4F3F-AF86-5920F3941C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0985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EA07A-556D-473E-9894-256A9886F1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827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602DA-05E7-43EF-A21A-DCE5D486A9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7524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BB30-96FC-49EB-BEEB-1B48334031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2361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30776-ABDA-4867-A9A5-440BAC001B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1099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4ABC6-F267-4B00-9464-2FC3994CE7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35855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03789-0A2A-4242-9DBC-5B62FC0B2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11480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C7D3-5582-4021-89FA-0E3359A353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9068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7EAF2-28BD-48E0-B994-54E4721652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2871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E3E2C-2092-45B1-A557-93053AEC6C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65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49596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3601B-3E0C-4B13-9F6E-C8243D578C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264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E72A4-6CB2-4F3F-AF86-5920F3941C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688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EA07A-556D-473E-9894-256A9886F1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27904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602DA-05E7-43EF-A21A-DCE5D486A9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2631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BB30-96FC-49EB-BEEB-1B48334031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2533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30776-ABDA-4867-A9A5-440BAC001B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28217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4ABC6-F267-4B00-9464-2FC3994CE7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36273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03789-0A2A-4242-9DBC-5B62FC0B2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3939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C7D3-5582-4021-89FA-0E3359A353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607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7EAF2-28BD-48E0-B994-54E4721652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97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581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E3E2C-2092-45B1-A557-93053AEC6C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150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2974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03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207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991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18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871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64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6368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672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667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4492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605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9051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3804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628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383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4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658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995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833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011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3943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766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570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877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169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8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7809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294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0539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840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234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905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313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3677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256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842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2681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998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408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7156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0240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7719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5982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098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961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36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4581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908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5322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046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419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730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231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0844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2611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8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382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363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45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297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970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9310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9002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46932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848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A6F7-C886-4AD5-A533-B740636D5C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1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74E6-AB22-4B9C-BC45-3E63CC7A15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3987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7585-6F5C-46FD-BEC1-64542142E6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943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D252-3AAF-4247-916A-961025972C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271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C4BAC-756B-4768-A025-365EC57996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434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98E6F-F534-47DE-9902-ADFBB558CB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47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462A-EC70-4DFE-84B3-9CFF36D9E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9073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D398A-F8B9-47C4-B319-524145D73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99205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CE62-0EA4-4342-A3B0-70196DCE8C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5794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282-D458-4654-A027-ABC15DEA61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3535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B6FF-EA54-406A-A4C0-15901EC0B2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6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C7E46-36F1-4950-906F-6CF16BFE1F95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13F27-15FD-4371-B262-08BD574F51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4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28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30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80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021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5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98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A406E3-E956-45BA-89EC-B064E834F04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38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A406E3-E956-45BA-89EC-B064E834F04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34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409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A406E3-E956-45BA-89EC-B064E834F04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85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80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002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4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8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44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28FF6F-8398-4BCC-BBE7-3E77E6E343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83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7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0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" Type="http://schemas.openxmlformats.org/officeDocument/2006/relationships/image" Target="../media/image15.gif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192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Специальный Т</a:t>
            </a:r>
            <a:r>
              <a:rPr lang="en-US" b="1" dirty="0" smtClean="0">
                <a:solidFill>
                  <a:srgbClr val="FFFF00"/>
                </a:solidFill>
              </a:rPr>
              <a:t>V</a:t>
            </a:r>
            <a:r>
              <a:rPr lang="ru-RU" b="1" dirty="0" smtClean="0">
                <a:solidFill>
                  <a:srgbClr val="FFFF00"/>
                </a:solidFill>
              </a:rPr>
              <a:t> канал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«Тепло сердец для любимых мам»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Telekanal_Rossiya_-_Zastavka_pered_i_v_konce_anonsov_2002-2003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59102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8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Вопрос 5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i="1" smtClean="0"/>
              <a:t>Из какого растения пекут белый хлеб?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А) из картофеля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Б) из пшеницы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В) из авокадо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Г) из крапивы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                                 1 балл</a:t>
            </a:r>
          </a:p>
        </p:txBody>
      </p:sp>
    </p:spTree>
    <p:extLst>
      <p:ext uri="{BB962C8B-B14F-4D97-AF65-F5344CB8AC3E}">
        <p14:creationId xmlns:p14="http://schemas.microsoft.com/office/powerpoint/2010/main" val="44257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Вопрос 6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smtClean="0"/>
              <a:t>Разделительный Ь знак пишется?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А) между двумя согласными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Б) между согласной и гласной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В) в конце слова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Г) в начале слова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                                      2 балла</a:t>
            </a:r>
          </a:p>
        </p:txBody>
      </p:sp>
    </p:spTree>
    <p:extLst>
      <p:ext uri="{BB962C8B-B14F-4D97-AF65-F5344CB8AC3E}">
        <p14:creationId xmlns:p14="http://schemas.microsoft.com/office/powerpoint/2010/main" val="9894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Вопрос 7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i="1" smtClean="0"/>
              <a:t>Кого зовут лучшим певцом русского леса?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А) ворону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Б) петуха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В) соловья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Г) скворца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/>
              <a:t>                                  4 балла</a:t>
            </a:r>
          </a:p>
        </p:txBody>
      </p:sp>
    </p:spTree>
    <p:extLst>
      <p:ext uri="{BB962C8B-B14F-4D97-AF65-F5344CB8AC3E}">
        <p14:creationId xmlns:p14="http://schemas.microsoft.com/office/powerpoint/2010/main" val="11212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8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i="1" smtClean="0"/>
              <a:t>Какая из этих ягод растет не на кустах?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земляника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малина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крыжовник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смородина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8 баллов</a:t>
            </a:r>
          </a:p>
        </p:txBody>
      </p:sp>
    </p:spTree>
    <p:extLst>
      <p:ext uri="{BB962C8B-B14F-4D97-AF65-F5344CB8AC3E}">
        <p14:creationId xmlns:p14="http://schemas.microsoft.com/office/powerpoint/2010/main" val="30495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9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smtClean="0"/>
              <a:t>Что значит выражение «водой не разольёшь»?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очень дружные, не поссоришь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очень грязные, не отмоешь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очень твёрдые, не размягчишь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очень спокойные, не рассердишь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16  баллов</a:t>
            </a:r>
          </a:p>
        </p:txBody>
      </p:sp>
    </p:spTree>
    <p:extLst>
      <p:ext uri="{BB962C8B-B14F-4D97-AF65-F5344CB8AC3E}">
        <p14:creationId xmlns:p14="http://schemas.microsoft.com/office/powerpoint/2010/main" val="304841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9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smtClean="0"/>
              <a:t>Что значит выражение «водой не разольёшь»?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очень дружные, не поссоришь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очень грязные, не отмоешь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очень твёрдые, не размягчишь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очень спокойные, не рассердишь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16  баллов</a:t>
            </a:r>
          </a:p>
        </p:txBody>
      </p:sp>
    </p:spTree>
    <p:extLst>
      <p:ext uri="{BB962C8B-B14F-4D97-AF65-F5344CB8AC3E}">
        <p14:creationId xmlns:p14="http://schemas.microsoft.com/office/powerpoint/2010/main" val="49038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11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i="1" smtClean="0"/>
              <a:t>Дышат ли растения?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да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нет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только днем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только ночью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64 балла</a:t>
            </a:r>
          </a:p>
        </p:txBody>
      </p:sp>
    </p:spTree>
    <p:extLst>
      <p:ext uri="{BB962C8B-B14F-4D97-AF65-F5344CB8AC3E}">
        <p14:creationId xmlns:p14="http://schemas.microsoft.com/office/powerpoint/2010/main" val="15358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12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800" b="1" i="1" smtClean="0"/>
              <a:t>Как правильно написать?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А) Московский государственный Университет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Б) Московский государственный университет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В) московский государственный Университет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Г) Московский Государственный Университет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1" smtClean="0"/>
              <a:t>                                      125 баллов</a:t>
            </a:r>
          </a:p>
        </p:txBody>
      </p:sp>
    </p:spTree>
    <p:extLst>
      <p:ext uri="{BB962C8B-B14F-4D97-AF65-F5344CB8AC3E}">
        <p14:creationId xmlns:p14="http://schemas.microsoft.com/office/powerpoint/2010/main" val="9089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13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i="1" smtClean="0"/>
              <a:t>Какое из этих растений не растет в лесу?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малина обыкновенная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клюква обыкновенная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крапива двудомная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медуница неясная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250 баллов</a:t>
            </a:r>
          </a:p>
        </p:txBody>
      </p:sp>
    </p:spTree>
    <p:extLst>
      <p:ext uri="{BB962C8B-B14F-4D97-AF65-F5344CB8AC3E}">
        <p14:creationId xmlns:p14="http://schemas.microsoft.com/office/powerpoint/2010/main" val="214689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14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smtClean="0"/>
              <a:t>Какое из этих слов не обозначает карточную масть?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пики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виги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бубны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черви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500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50905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ван\Desktop\новост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1" t="26226" r="6226" b="23207"/>
          <a:stretch/>
        </p:blipFill>
        <p:spPr bwMode="auto">
          <a:xfrm>
            <a:off x="251520" y="692696"/>
            <a:ext cx="6213108" cy="3384376"/>
          </a:xfrm>
          <a:prstGeom prst="ellipse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4869160"/>
            <a:ext cx="61430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Для милых мам</a:t>
            </a:r>
            <a:endParaRPr lang="ru-RU" sz="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5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Вопрос 15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dirty="0" smtClean="0"/>
              <a:t>Какое из этих слов не обозначает змею?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А) анаконда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Б) кобра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В) питон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Г) удод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                                      700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25440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dirty="0" smtClean="0"/>
              <a:t>Вопрос 16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dirty="0" smtClean="0"/>
              <a:t>Какое из этих слов правильно называет шахматную фигуру?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А) королева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Б) конь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В) тура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Г) офицер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                                      700 баллов</a:t>
            </a:r>
          </a:p>
        </p:txBody>
      </p:sp>
    </p:spTree>
    <p:extLst>
      <p:ext uri="{BB962C8B-B14F-4D97-AF65-F5344CB8AC3E}">
        <p14:creationId xmlns:p14="http://schemas.microsoft.com/office/powerpoint/2010/main" val="422292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dirty="0" smtClean="0"/>
              <a:t>Вопрос 17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i="1" dirty="0" smtClean="0"/>
              <a:t>Плотоядное животное – это: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А) волк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Б) корова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В) пчела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Г) нет таких животных</a:t>
            </a:r>
          </a:p>
          <a:p>
            <a:pPr eaLnBrk="1" hangingPunct="1">
              <a:buFontTx/>
              <a:buNone/>
            </a:pPr>
            <a:r>
              <a:rPr lang="ru-RU" altLang="ru-RU" b="1" dirty="0" smtClean="0"/>
              <a:t>                                      850 баллов</a:t>
            </a:r>
          </a:p>
        </p:txBody>
      </p:sp>
    </p:spTree>
    <p:extLst>
      <p:ext uri="{BB962C8B-B14F-4D97-AF65-F5344CB8AC3E}">
        <p14:creationId xmlns:p14="http://schemas.microsoft.com/office/powerpoint/2010/main" val="77421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dirty="0" smtClean="0"/>
              <a:t>Вопрос 18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i="1" smtClean="0"/>
              <a:t>Какой из этих городов расположен за пределами России?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А) Барнаул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Б) Новгород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В) Минск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Г) Вологда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                                      1000 баллов</a:t>
            </a:r>
          </a:p>
        </p:txBody>
      </p:sp>
    </p:spTree>
    <p:extLst>
      <p:ext uri="{BB962C8B-B14F-4D97-AF65-F5344CB8AC3E}">
        <p14:creationId xmlns:p14="http://schemas.microsoft.com/office/powerpoint/2010/main" val="76686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1-tub-ru.yandex.net/i?id=d647dee54a52bc6c55a15ea485deb600&amp;n=33&amp;h=245&amp;w=43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752" y="1844824"/>
            <a:ext cx="4997649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4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605" y="1412776"/>
            <a:ext cx="4026360" cy="368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4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1tvkids-homecoach.playtotv.com/res/images/the-voic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28554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3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592" y="1340769"/>
            <a:ext cx="510193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8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984776" cy="3910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9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79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05779"/>
            <a:ext cx="487926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465313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6600" b="1" dirty="0">
                <a:solidFill>
                  <a:srgbClr val="FFFF00"/>
                </a:solidFill>
              </a:rPr>
              <a:t>Для милых мам</a:t>
            </a:r>
          </a:p>
        </p:txBody>
      </p:sp>
      <p:pic>
        <p:nvPicPr>
          <p:cNvPr id="5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k1news.ru/upload/iblock/e7a/e7ac0fccb0fd445b0c662bf0ad93f1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4541961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2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56ouo43.com/school/6/images/stories/17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3569708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802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erdechki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2699793" y="188640"/>
            <a:ext cx="3605816" cy="576063"/>
          </a:xfrm>
          <a:prstGeom prst="rect">
            <a:avLst/>
          </a:prstGeom>
        </p:spPr>
        <p:txBody>
          <a:bodyPr wrap="none">
            <a:prstTxWarp prst="textDoubleWave1">
              <a:avLst>
                <a:gd name="adj1" fmla="val 0"/>
                <a:gd name="adj2" fmla="val 1042"/>
              </a:avLst>
            </a:prstTxWarp>
            <a:spAutoFit/>
          </a:bodyPr>
          <a:lstStyle/>
          <a:p>
            <a:pPr algn="ctr"/>
            <a:r>
              <a:rPr lang="ru-RU" sz="413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Тепло сердец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73216"/>
            <a:ext cx="3240360" cy="792088"/>
          </a:xfrm>
          <a:prstGeom prst="rect">
            <a:avLst/>
          </a:prstGeom>
        </p:spPr>
        <p:txBody>
          <a:bodyPr wrap="none">
            <a:prstTxWarp prst="textDoubleWave1">
              <a:avLst>
                <a:gd name="adj1" fmla="val 6250"/>
                <a:gd name="adj2" fmla="val 1042"/>
              </a:avLst>
            </a:prstTxWarp>
            <a:spAutoFit/>
          </a:bodyPr>
          <a:lstStyle/>
          <a:p>
            <a:pPr algn="ctr"/>
            <a:r>
              <a:rPr lang="ru-RU" sz="413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для наших</a:t>
            </a:r>
          </a:p>
        </p:txBody>
      </p:sp>
      <p:sp>
        <p:nvSpPr>
          <p:cNvPr id="26" name="Прямоугольник 25"/>
          <p:cNvSpPr/>
          <p:nvPr/>
        </p:nvSpPr>
        <p:spPr>
          <a:xfrm rot="401942">
            <a:off x="5478372" y="5272711"/>
            <a:ext cx="3268715" cy="916125"/>
          </a:xfrm>
          <a:prstGeom prst="rect">
            <a:avLst/>
          </a:prstGeom>
        </p:spPr>
        <p:txBody>
          <a:bodyPr wrap="none">
            <a:prstTxWarp prst="textDoubleWave1">
              <a:avLst>
                <a:gd name="adj1" fmla="val 6250"/>
                <a:gd name="adj2" fmla="val 1042"/>
              </a:avLst>
            </a:prstTxWarp>
            <a:spAutoFit/>
          </a:bodyPr>
          <a:lstStyle/>
          <a:p>
            <a:pPr algn="ctr"/>
            <a:r>
              <a:rPr lang="ru-RU" sz="413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любимых мам</a:t>
            </a:r>
          </a:p>
        </p:txBody>
      </p:sp>
      <p:pic>
        <p:nvPicPr>
          <p:cNvPr id="50893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3" r="6184"/>
          <a:stretch/>
        </p:blipFill>
        <p:spPr bwMode="auto">
          <a:xfrm>
            <a:off x="3924193" y="1818711"/>
            <a:ext cx="1044304" cy="1287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973" y="2782654"/>
            <a:ext cx="1258345" cy="1457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459" y="3413417"/>
            <a:ext cx="1130842" cy="14017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0"/>
          <a:stretch/>
        </p:blipFill>
        <p:spPr bwMode="auto">
          <a:xfrm>
            <a:off x="2053102" y="2732412"/>
            <a:ext cx="1062098" cy="14097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6" t="5661" r="9752"/>
          <a:stretch/>
        </p:blipFill>
        <p:spPr bwMode="auto">
          <a:xfrm>
            <a:off x="4728662" y="2154770"/>
            <a:ext cx="1170560" cy="14654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492" y="2992802"/>
            <a:ext cx="1385383" cy="1471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513" y="4278659"/>
            <a:ext cx="1134973" cy="14314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70" y="1726089"/>
            <a:ext cx="1162428" cy="14729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01842"/>
            <a:ext cx="1255341" cy="14853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1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769" y="3384613"/>
            <a:ext cx="1084836" cy="16097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2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619" y="604414"/>
            <a:ext cx="1003979" cy="14619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3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312" y="2154770"/>
            <a:ext cx="1240035" cy="13565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5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916" y="1705535"/>
            <a:ext cx="1108843" cy="17063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6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06" y="929022"/>
            <a:ext cx="1200150" cy="15335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7" name="Picture 19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07"/>
          <a:stretch/>
        </p:blipFill>
        <p:spPr bwMode="auto">
          <a:xfrm>
            <a:off x="4728662" y="725994"/>
            <a:ext cx="1074957" cy="15784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8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677" y="1257693"/>
            <a:ext cx="1114232" cy="14747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84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leetor.ru/images/1/01/Kto_hochet_stat_millionerom_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3" t="5441" r="16883" b="3687"/>
          <a:stretch/>
        </p:blipFill>
        <p:spPr bwMode="auto">
          <a:xfrm>
            <a:off x="2771800" y="1268760"/>
            <a:ext cx="3967293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642350" cy="63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1150938"/>
          </a:xfrm>
        </p:spPr>
        <p:txBody>
          <a:bodyPr/>
          <a:lstStyle/>
          <a:p>
            <a:pPr eaLnBrk="1" hangingPunct="1"/>
            <a:r>
              <a:rPr lang="ru-RU" altLang="ru-RU" smtClean="0"/>
              <a:t>Отборочный тур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557338"/>
            <a:ext cx="6400800" cy="4081462"/>
          </a:xfrm>
          <a:solidFill>
            <a:schemeClr val="folHlink"/>
          </a:solidFill>
        </p:spPr>
        <p:txBody>
          <a:bodyPr/>
          <a:lstStyle/>
          <a:p>
            <a:pPr eaLnBrk="1" hangingPunct="1"/>
            <a:r>
              <a:rPr lang="ru-RU" altLang="ru-RU" b="1" i="1" smtClean="0"/>
              <a:t>Перечислите животных по размеру, начиная с наименьшего:</a:t>
            </a:r>
          </a:p>
          <a:p>
            <a:pPr algn="l" eaLnBrk="1" hangingPunct="1"/>
            <a:r>
              <a:rPr lang="ru-RU" altLang="ru-RU" b="1" smtClean="0"/>
              <a:t>А) муравей</a:t>
            </a:r>
          </a:p>
          <a:p>
            <a:pPr algn="l" eaLnBrk="1" hangingPunct="1"/>
            <a:r>
              <a:rPr lang="ru-RU" altLang="ru-RU" b="1" smtClean="0"/>
              <a:t>Б) собака</a:t>
            </a:r>
          </a:p>
          <a:p>
            <a:pPr algn="l" eaLnBrk="1" hangingPunct="1"/>
            <a:r>
              <a:rPr lang="ru-RU" altLang="ru-RU" b="1" smtClean="0"/>
              <a:t>В) мышь</a:t>
            </a:r>
          </a:p>
          <a:p>
            <a:pPr algn="l" eaLnBrk="1" hangingPunct="1"/>
            <a:r>
              <a:rPr lang="ru-RU" altLang="ru-RU" b="1" smtClean="0"/>
              <a:t>Г) бегемот</a:t>
            </a:r>
          </a:p>
        </p:txBody>
      </p:sp>
    </p:spTree>
    <p:extLst>
      <p:ext uri="{BB962C8B-B14F-4D97-AF65-F5344CB8AC3E}">
        <p14:creationId xmlns:p14="http://schemas.microsoft.com/office/powerpoint/2010/main" val="126599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Вопрос 1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628775"/>
            <a:ext cx="7427913" cy="4525963"/>
          </a:xfrm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mtClean="0"/>
              <a:t>Где не стоит рисовать?</a:t>
            </a:r>
          </a:p>
          <a:p>
            <a:pPr eaLnBrk="1" hangingPunct="1">
              <a:buFontTx/>
              <a:buNone/>
            </a:pPr>
            <a:endParaRPr lang="ru-RU" altLang="ru-RU" smtClean="0"/>
          </a:p>
          <a:p>
            <a:pPr eaLnBrk="1" hangingPunct="1">
              <a:buFontTx/>
              <a:buNone/>
            </a:pPr>
            <a:r>
              <a:rPr lang="ru-RU" altLang="ru-RU" smtClean="0"/>
              <a:t>А) в тетрадке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Б) на обоях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В) на асфальте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Г) в альбоме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                                          10 очков</a:t>
            </a:r>
          </a:p>
        </p:txBody>
      </p:sp>
    </p:spTree>
    <p:extLst>
      <p:ext uri="{BB962C8B-B14F-4D97-AF65-F5344CB8AC3E}">
        <p14:creationId xmlns:p14="http://schemas.microsoft.com/office/powerpoint/2010/main" val="326969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4638"/>
            <a:ext cx="9144000" cy="6583362"/>
          </a:xfrm>
          <a:noFill/>
        </p:spPr>
      </p:pic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484563"/>
          </a:xfrm>
          <a:solidFill>
            <a:schemeClr val="folHlink"/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i="1" smtClean="0"/>
              <a:t>На чем можно добраться до Луны?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А) на трамвае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Б) на электричке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В) на луноходе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Г) на космическом корабле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/>
              <a:t>                                           20 очков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827088" y="549275"/>
            <a:ext cx="7200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4000" b="1" smtClean="0">
                <a:solidFill>
                  <a:srgbClr val="000000"/>
                </a:solidFill>
              </a:rPr>
              <a:t>Вопрос 2</a:t>
            </a:r>
          </a:p>
        </p:txBody>
      </p:sp>
    </p:spTree>
    <p:extLst>
      <p:ext uri="{BB962C8B-B14F-4D97-AF65-F5344CB8AC3E}">
        <p14:creationId xmlns:p14="http://schemas.microsoft.com/office/powerpoint/2010/main" val="68422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/>
              <a:t>Вопрос 3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800" b="1" i="1" smtClean="0"/>
              <a:t>Чебурашка был: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А) сыном папы Карло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Б) американским шпионом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В) неведомой зверюшкой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Г) сказочным богатырем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                               30 очков</a:t>
            </a:r>
          </a:p>
        </p:txBody>
      </p:sp>
    </p:spTree>
    <p:extLst>
      <p:ext uri="{BB962C8B-B14F-4D97-AF65-F5344CB8AC3E}">
        <p14:creationId xmlns:p14="http://schemas.microsoft.com/office/powerpoint/2010/main" val="131086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Вопрос 4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folHlink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800" b="1" i="1" smtClean="0"/>
              <a:t>Как подает голос воробей?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А) кудахчет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Б) чирикает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В) жужжит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Г) рычит</a:t>
            </a:r>
          </a:p>
          <a:p>
            <a:pPr eaLnBrk="1" hangingPunct="1">
              <a:buFontTx/>
              <a:buNone/>
            </a:pPr>
            <a:r>
              <a:rPr lang="ru-RU" altLang="ru-RU" sz="4000" b="1" smtClean="0"/>
              <a:t>                              50 очков</a:t>
            </a:r>
          </a:p>
        </p:txBody>
      </p:sp>
    </p:spTree>
    <p:extLst>
      <p:ext uri="{BB962C8B-B14F-4D97-AF65-F5344CB8AC3E}">
        <p14:creationId xmlns:p14="http://schemas.microsoft.com/office/powerpoint/2010/main" val="38433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3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3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3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542</Words>
  <Application>Microsoft Office PowerPoint</Application>
  <PresentationFormat>Экран (4:3)</PresentationFormat>
  <Paragraphs>140</Paragraphs>
  <Slides>31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31</vt:i4>
      </vt:variant>
    </vt:vector>
  </HeadingPairs>
  <TitlesOfParts>
    <vt:vector size="51" baseType="lpstr">
      <vt:lpstr>Тема Office</vt:lpstr>
      <vt:lpstr>Оформление по умолчанию</vt:lpstr>
      <vt:lpstr>1_Оформление по умолчанию</vt:lpstr>
      <vt:lpstr>3_Оформление по умолчанию</vt:lpstr>
      <vt:lpstr>5_Оформление по умолчанию</vt:lpstr>
      <vt:lpstr>7_Оформление по умолчанию</vt:lpstr>
      <vt:lpstr>9_Оформление по умолчанию</vt:lpstr>
      <vt:lpstr>11_Оформление по умолчанию</vt:lpstr>
      <vt:lpstr>13_Оформление по умолчанию</vt:lpstr>
      <vt:lpstr>15_Оформление по умолчанию</vt:lpstr>
      <vt:lpstr>17_Оформление по умолчанию</vt:lpstr>
      <vt:lpstr>19_Оформление по умолчанию</vt:lpstr>
      <vt:lpstr>21_Оформление по умолчанию</vt:lpstr>
      <vt:lpstr>23_Оформление по умолчанию</vt:lpstr>
      <vt:lpstr>25_Оформление по умолчанию</vt:lpstr>
      <vt:lpstr>27_Оформление по умолчанию</vt:lpstr>
      <vt:lpstr>30_Оформление по умолчанию</vt:lpstr>
      <vt:lpstr>31_Оформление по умолчанию</vt:lpstr>
      <vt:lpstr>33_Оформление по умолчанию</vt:lpstr>
      <vt:lpstr>35_Оформление по умолчанию</vt:lpstr>
      <vt:lpstr>Специальный ТV канал «Тепло сердец для любимых мам»</vt:lpstr>
      <vt:lpstr>Презентация PowerPoint</vt:lpstr>
      <vt:lpstr>Презентация PowerPoint</vt:lpstr>
      <vt:lpstr>Презентация PowerPoint</vt:lpstr>
      <vt:lpstr>Отборочный тур</vt:lpstr>
      <vt:lpstr>Вопрос 1</vt:lpstr>
      <vt:lpstr>Презентация PowerPoint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9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Вопрос 17</vt:lpstr>
      <vt:lpstr>Вопрос 18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Иван</cp:lastModifiedBy>
  <cp:revision>26</cp:revision>
  <dcterms:created xsi:type="dcterms:W3CDTF">2012-11-26T20:14:20Z</dcterms:created>
  <dcterms:modified xsi:type="dcterms:W3CDTF">2022-08-16T17:52:01Z</dcterms:modified>
</cp:coreProperties>
</file>