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5" r:id="rId9"/>
    <p:sldId id="264" r:id="rId10"/>
    <p:sldId id="266" r:id="rId11"/>
    <p:sldId id="267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9DB93-7CB2-4FFD-A828-14E6C386AB98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4E5C-6AB0-4FD5-824A-CE1C9E1610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ександр\Pictures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749"/>
            <a:ext cx="9144000" cy="686574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99592" y="-171400"/>
            <a:ext cx="871296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          </a:t>
            </a:r>
            <a:endParaRPr lang="ru-RU" sz="6000" dirty="0" smtClean="0"/>
          </a:p>
          <a:p>
            <a:r>
              <a:rPr lang="ru-RU" sz="6000" dirty="0" smtClean="0">
                <a:latin typeface="Decorlz" pitchFamily="2" charset="0"/>
              </a:rPr>
              <a:t> </a:t>
            </a:r>
            <a:r>
              <a:rPr lang="ru-RU" sz="6000" dirty="0" smtClean="0">
                <a:latin typeface="Decorlz" pitchFamily="2" charset="0"/>
              </a:rPr>
              <a:t>    </a:t>
            </a:r>
            <a:r>
              <a:rPr lang="ru-RU" sz="4400" dirty="0" smtClean="0">
                <a:latin typeface="Decorlz" pitchFamily="2" charset="0"/>
              </a:rPr>
              <a:t>Фотоальбом</a:t>
            </a:r>
            <a:endParaRPr lang="ru-RU" sz="4400" dirty="0" smtClean="0">
              <a:latin typeface="Decorlz" pitchFamily="2" charset="0"/>
            </a:endParaRPr>
          </a:p>
          <a:p>
            <a:endParaRPr lang="ru-RU" sz="1200" dirty="0"/>
          </a:p>
          <a:p>
            <a:endParaRPr lang="ru-RU" sz="1200" dirty="0" smtClean="0"/>
          </a:p>
          <a:p>
            <a:r>
              <a:rPr lang="ru-RU" sz="4400" dirty="0" smtClean="0">
                <a:latin typeface="Decorlz" pitchFamily="2" charset="0"/>
              </a:rPr>
              <a:t>  « </a:t>
            </a:r>
            <a:r>
              <a:rPr lang="ru-RU" sz="4400" dirty="0" smtClean="0">
                <a:latin typeface="Decorlz" pitchFamily="2" charset="0"/>
              </a:rPr>
              <a:t>Корабли эпохи   </a:t>
            </a:r>
          </a:p>
          <a:p>
            <a:r>
              <a:rPr lang="ru-RU" sz="4400" dirty="0">
                <a:latin typeface="Decorlz" pitchFamily="2" charset="0"/>
              </a:rPr>
              <a:t> </a:t>
            </a:r>
            <a:r>
              <a:rPr lang="ru-RU" sz="4400" dirty="0" smtClean="0">
                <a:latin typeface="Decorlz" pitchFamily="2" charset="0"/>
              </a:rPr>
              <a:t>     </a:t>
            </a:r>
            <a:r>
              <a:rPr lang="ru-RU" sz="4400" dirty="0" smtClean="0">
                <a:latin typeface="Decorlz" pitchFamily="2" charset="0"/>
              </a:rPr>
              <a:t>         </a:t>
            </a:r>
            <a:r>
              <a:rPr lang="ru-RU" sz="4400" dirty="0" smtClean="0">
                <a:latin typeface="Decorlz" pitchFamily="2" charset="0"/>
              </a:rPr>
              <a:t>Петра </a:t>
            </a:r>
            <a:r>
              <a:rPr lang="en-US" sz="4400" dirty="0" smtClean="0">
                <a:latin typeface="Decorlz" pitchFamily="2" charset="0"/>
              </a:rPr>
              <a:t>I</a:t>
            </a:r>
            <a:r>
              <a:rPr lang="ru-RU" sz="4400" dirty="0" smtClean="0">
                <a:latin typeface="Decorlz" pitchFamily="2" charset="0"/>
              </a:rPr>
              <a:t>»</a:t>
            </a:r>
            <a:endParaRPr lang="ru-RU" sz="4400" dirty="0">
              <a:latin typeface="Decorlz" pitchFamily="2" charset="0"/>
            </a:endParaRPr>
          </a:p>
        </p:txBody>
      </p:sp>
      <p:pic>
        <p:nvPicPr>
          <p:cNvPr id="1027" name="Picture 3" descr="D:\НАДЯ\Фото федоровне\корабли\1_14_crm.jpe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1" y="3717032"/>
            <a:ext cx="3456384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4355976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2021г.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332656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                         Муниципальное бюджетное дошкольное образовательное учреждение 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                                           «Детский сад № 34  «Соловушка» г.Воркута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899592" y="6021288"/>
            <a:ext cx="3384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Зенкова</a:t>
            </a:r>
            <a:r>
              <a:rPr lang="ru-RU" sz="1400" dirty="0" smtClean="0"/>
              <a:t> Любовь Фёдоровна, </a:t>
            </a:r>
            <a:r>
              <a:rPr lang="ru-RU" sz="1400" dirty="0" smtClean="0"/>
              <a:t>воспитатель </a:t>
            </a:r>
            <a:endParaRPr lang="ru-RU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5" name="Рисунок 4" descr="Ed3ZV8UXgAEDsS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620688"/>
            <a:ext cx="7792818" cy="54225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Gotovrnreka (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548680"/>
            <a:ext cx="7614026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5971c103c6ab9e4dfc363ff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476672"/>
            <a:ext cx="6840760" cy="5949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_Петр и Павел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8250" y="323850"/>
            <a:ext cx="6667500" cy="6210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6ffb6e053f57786a0257d63518a347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548680"/>
            <a:ext cx="7248806" cy="54366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404664"/>
            <a:ext cx="7128792" cy="60378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63Линейный корабль Ингерманланд.Игорь РОДИНОВ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332656"/>
            <a:ext cx="6336704" cy="60932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4" name="Рисунок 3" descr="14405349.jpeg"/>
          <p:cNvPicPr>
            <a:picLocks noChangeAspect="1"/>
          </p:cNvPicPr>
          <p:nvPr/>
        </p:nvPicPr>
        <p:blipFill>
          <a:blip r:embed="rId3" cstate="print"/>
          <a:srcRect b="5901"/>
          <a:stretch>
            <a:fillRect/>
          </a:stretch>
        </p:blipFill>
        <p:spPr>
          <a:xfrm>
            <a:off x="1403648" y="332656"/>
            <a:ext cx="6696744" cy="61653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1613661595_106-p-fon-dlya-prezentatsii-petr-1-1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764704"/>
            <a:ext cx="7416824" cy="54409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3" name="Рисунок 2" descr="aecea62e0c2d1b559cac72eb2c32908e.jpg"/>
          <p:cNvPicPr>
            <a:picLocks noChangeAspect="1"/>
          </p:cNvPicPr>
          <p:nvPr/>
        </p:nvPicPr>
        <p:blipFill>
          <a:blip r:embed="rId3" cstate="print"/>
          <a:srcRect b="4460"/>
          <a:stretch>
            <a:fillRect/>
          </a:stretch>
        </p:blipFill>
        <p:spPr>
          <a:xfrm>
            <a:off x="1115616" y="548680"/>
            <a:ext cx="7637445" cy="56886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4917"/>
          </a:xfrm>
          <a:prstGeom prst="rect">
            <a:avLst/>
          </a:prstGeom>
        </p:spPr>
      </p:pic>
      <p:pic>
        <p:nvPicPr>
          <p:cNvPr id="4" name="Рисунок 3" descr="peter-fleet-slide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764704"/>
            <a:ext cx="7164288" cy="50405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34</Words>
  <Application>Microsoft Office PowerPoint</Application>
  <PresentationFormat>Экран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3</cp:revision>
  <dcterms:created xsi:type="dcterms:W3CDTF">2021-12-29T11:47:29Z</dcterms:created>
  <dcterms:modified xsi:type="dcterms:W3CDTF">2021-12-29T13:53:40Z</dcterms:modified>
</cp:coreProperties>
</file>