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E47059-0D25-4E2B-BA57-3727C722C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17C6DD-2F8B-4AF0-AEB9-D0E37E06F4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46DA14-CD42-4A5D-A946-450CF91C6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750570-F162-495B-B65A-B5474B60B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29BBEE-5BF5-4E53-BA0B-BAC71034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48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B85B85-16B8-45B4-A595-A8ABC5C68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84FEA8B-9B6F-4BEA-996F-01738F578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D25755-49BE-436A-A923-34D5860C8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E7BCB0-E642-4D7B-BF0D-AFCBD7D93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D8D760-B95A-4F68-8489-B159BAF32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513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986FC7E-0B43-4EF1-9B74-9A578C0E23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A2EAC0-1B24-4854-A980-A6CC26DD34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19FCE2-E0B8-4770-BDA2-704A2AE0B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7334E8-93B4-46D6-8E18-FD9A514E6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4284DD-E99A-4F47-9A9E-50087F0A2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975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73C73-F819-4998-9339-B401E15EC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058958-089F-429B-8F1D-1462B5331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19C6B3-7B46-4029-A7A9-F0A29AC74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A86C99-B606-4492-B9E2-3B0247A1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42038F-245E-4144-A92A-3878AA520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76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6212F-6F84-4D70-BEE2-5D4BC8529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FB5099-F554-4019-95A2-1EB8392A3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6912D6-8044-4251-8AAE-9A489BDC5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777739-3848-4ADC-9E11-3F7DB673C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F48AE5-59AF-4F3D-AF28-6D822B70F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52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DA25C-068D-4EC7-9011-4E278A259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53F4D7-CCAA-462C-B627-32C542EC4B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064A1D-5D6E-40A4-831F-557FF4064A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939828-7FC3-49E0-AB37-FA019EAE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E4D4D8-FF90-4D2C-B4F4-205F8B78D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47307C-FA9E-452B-91C9-74EDA7969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359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CB5E72-18D8-4733-B639-BDA24808C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4BDA76-2012-4FF1-BA81-395676439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1AA4BC1-38BA-4D23-BED1-F80ACA637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91D3632-FE7C-4A73-9774-DB65D9FDC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572C2B6-C5E1-4C79-9CA0-2CFF2252B0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748E656-7031-4217-A3C4-EA0C2C1E0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FCB72A-0693-49AB-B694-8E427EBE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96AC85-0E27-44C4-B5D7-9A44B1104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856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789E5E-7347-4293-8458-69E9081C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7F2E2C5-0659-4F86-B24E-FA93E8871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3ED2C6-10B3-4FE1-8AC4-1E34975E3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960A7AB-2985-41F8-8D3F-74CEB61F3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002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34BB584-69FA-4EC0-A5A7-4473BF687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6432307-5B04-4B6A-9F2A-BF13536F0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2A5631-82B1-4C9A-B2E2-91F976BC6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814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99AB25-CD99-4C78-901B-DCD6F3FE4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C39287-76B8-4347-8A02-63E00E474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FAEE1D-8D98-48A3-A3F9-4D0E476D66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A47224-97DA-4710-B87D-15C21A406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CAD0B0-F705-446E-A034-B10EE988E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AA4291-2F53-41FD-82F7-D7A339180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058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1798F-9C15-4F18-9F13-2D5543858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4C54B59-1044-4FD4-8C92-5D1B804D07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6C38B7-C1FE-4E0F-88BF-6B03ED6EBC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F16978-5D97-4C04-9971-92F23F045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858482C-726D-430D-9BA4-9B83BF350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39ED41-EA83-45A0-910B-8B49E9948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19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97DAFC-A7E4-472F-B95E-810B825A4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3B2E46-7C0F-4DAB-8485-34C76890A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7F11B1-57ED-4950-93F0-B92E4609F4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E59C2-D755-4630-9318-A9ED34A7CA98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779FB2-FAF4-43B9-B752-A413EF8B2C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46F823-9594-4C00-9365-EC0A4B0BDA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C8A70-9AFA-44FD-9F20-65CB359B19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052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8.wdp"/><Relationship Id="rId18" Type="http://schemas.openxmlformats.org/officeDocument/2006/relationships/image" Target="../media/image20.png"/><Relationship Id="rId3" Type="http://schemas.openxmlformats.org/officeDocument/2006/relationships/image" Target="../media/image12.png"/><Relationship Id="rId21" Type="http://schemas.microsoft.com/office/2007/relationships/hdphoto" Target="../media/hdphoto11.wdp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17" Type="http://schemas.microsoft.com/office/2007/relationships/hdphoto" Target="../media/hdphoto10.wdp"/><Relationship Id="rId25" Type="http://schemas.openxmlformats.org/officeDocument/2006/relationships/image" Target="../media/image25.png"/><Relationship Id="rId2" Type="http://schemas.openxmlformats.org/officeDocument/2006/relationships/image" Target="../media/image7.jpeg"/><Relationship Id="rId16" Type="http://schemas.openxmlformats.org/officeDocument/2006/relationships/image" Target="../media/image19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microsoft.com/office/2007/relationships/hdphoto" Target="../media/hdphoto7.wdp"/><Relationship Id="rId24" Type="http://schemas.microsoft.com/office/2007/relationships/hdphoto" Target="../media/hdphoto12.wdp"/><Relationship Id="rId5" Type="http://schemas.openxmlformats.org/officeDocument/2006/relationships/image" Target="../media/image13.png"/><Relationship Id="rId15" Type="http://schemas.microsoft.com/office/2007/relationships/hdphoto" Target="../media/hdphoto9.wdp"/><Relationship Id="rId23" Type="http://schemas.openxmlformats.org/officeDocument/2006/relationships/image" Target="../media/image24.png"/><Relationship Id="rId10" Type="http://schemas.openxmlformats.org/officeDocument/2006/relationships/image" Target="../media/image16.png"/><Relationship Id="rId19" Type="http://schemas.openxmlformats.org/officeDocument/2006/relationships/image" Target="../media/image21.png"/><Relationship Id="rId4" Type="http://schemas.microsoft.com/office/2007/relationships/hdphoto" Target="../media/hdphoto4.wdp"/><Relationship Id="rId9" Type="http://schemas.microsoft.com/office/2007/relationships/hdphoto" Target="../media/hdphoto6.wdp"/><Relationship Id="rId14" Type="http://schemas.openxmlformats.org/officeDocument/2006/relationships/image" Target="../media/image18.png"/><Relationship Id="rId22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3206"/>
            <a:ext cx="6535271" cy="35747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25589" y="242047"/>
            <a:ext cx="6669741" cy="129266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ПОСОБИЕ К ЗАНЯТИЮ ПО ФОРМИРОВАНИЮ ЭЛЕМЕНТАРНЫХ МАТЕМАТИЧЕСКИХ ПРЕДСТАВЛЕНИЙ ДЛЯ ДЕТЕЙ 6-7 ЛЕТ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СТРАНУ ЗНАНИЙ»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70694" y="5106342"/>
            <a:ext cx="4316506" cy="118015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436224" y="5106342"/>
            <a:ext cx="445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Segoe Print" panose="02000600000000000000" pitchFamily="2" charset="0"/>
              </a:rPr>
              <a:t>Ракитина Оксана Владимировна, воспитатель МБДОУ ВМР «Васильевский детский сад общеразвивающего вида»</a:t>
            </a:r>
          </a:p>
        </p:txBody>
      </p:sp>
    </p:spTree>
    <p:extLst>
      <p:ext uri="{BB962C8B-B14F-4D97-AF65-F5344CB8AC3E}">
        <p14:creationId xmlns:p14="http://schemas.microsoft.com/office/powerpoint/2010/main" val="3881979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AAD618-B0F0-4565-A434-99D91ABEB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E9C0C7-38CC-46B8-B393-2DAA92F6F3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384" y="2563147"/>
            <a:ext cx="1493765" cy="7308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452E45-BA92-46D7-BAE0-54375604F9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2678" y="4631464"/>
            <a:ext cx="2053570" cy="10058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2D6706-488C-4287-B803-854E3B0B9B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2163" y="3163080"/>
            <a:ext cx="1756906" cy="8605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184366F-1D4D-4E68-BCA8-2F7FA476DB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1396" y="4763179"/>
            <a:ext cx="2053568" cy="10058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2F3249-DEC5-4829-A4F3-46E6CAE113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5255" y="4033074"/>
            <a:ext cx="1756908" cy="8605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FB8D12-3622-494D-9EFC-B4E25D34B1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635" y="4042526"/>
            <a:ext cx="1756908" cy="86052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62A4389-2F11-41C1-870F-F09F723CFB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0398" y="1898090"/>
            <a:ext cx="1493649" cy="73158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587D78-4DDC-4E82-962B-987333B70B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8205" y="2477464"/>
            <a:ext cx="1493649" cy="73158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1B276D6-F262-4872-BECE-3430AD11F1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5030" y="3554464"/>
            <a:ext cx="1493649" cy="73158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73E972C-DAB1-4F36-86C6-E8C4F5A18E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4549" y="3718665"/>
            <a:ext cx="1890810" cy="9261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4CD070D-B5BA-4D2B-A563-8A4767C64EEA}"/>
              </a:ext>
            </a:extLst>
          </p:cNvPr>
          <p:cNvSpPr txBox="1"/>
          <p:nvPr/>
        </p:nvSpPr>
        <p:spPr>
          <a:xfrm>
            <a:off x="8624250" y="3718665"/>
            <a:ext cx="350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170B7E-550B-4ADA-B4F0-47EBC4EF5EAB}"/>
              </a:ext>
            </a:extLst>
          </p:cNvPr>
          <p:cNvSpPr txBox="1"/>
          <p:nvPr/>
        </p:nvSpPr>
        <p:spPr>
          <a:xfrm>
            <a:off x="5791200" y="4033074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612205-0F7A-4BE2-8A7A-63B842868356}"/>
              </a:ext>
            </a:extLst>
          </p:cNvPr>
          <p:cNvSpPr txBox="1"/>
          <p:nvPr/>
        </p:nvSpPr>
        <p:spPr>
          <a:xfrm>
            <a:off x="8030932" y="5035260"/>
            <a:ext cx="30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EC8F09-A20C-4EF7-9644-9D20E036CC9F}"/>
              </a:ext>
            </a:extLst>
          </p:cNvPr>
          <p:cNvSpPr txBox="1"/>
          <p:nvPr/>
        </p:nvSpPr>
        <p:spPr>
          <a:xfrm>
            <a:off x="5394501" y="5117083"/>
            <a:ext cx="496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E16B22-E758-4B7E-801C-D71E98BC7CF5}"/>
              </a:ext>
            </a:extLst>
          </p:cNvPr>
          <p:cNvSpPr txBox="1"/>
          <p:nvPr/>
        </p:nvSpPr>
        <p:spPr>
          <a:xfrm>
            <a:off x="3964250" y="4319115"/>
            <a:ext cx="269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56AB37-BF6D-4FC4-B681-99B49AC5F126}"/>
              </a:ext>
            </a:extLst>
          </p:cNvPr>
          <p:cNvSpPr txBox="1"/>
          <p:nvPr/>
        </p:nvSpPr>
        <p:spPr>
          <a:xfrm>
            <a:off x="2207342" y="4301514"/>
            <a:ext cx="249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9CBB28-6F6B-40EE-A485-89AF5F989BF4}"/>
              </a:ext>
            </a:extLst>
          </p:cNvPr>
          <p:cNvSpPr txBox="1"/>
          <p:nvPr/>
        </p:nvSpPr>
        <p:spPr>
          <a:xfrm>
            <a:off x="3968569" y="3458590"/>
            <a:ext cx="38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EDC5D9-F123-432B-951A-0D587C292DA9}"/>
              </a:ext>
            </a:extLst>
          </p:cNvPr>
          <p:cNvSpPr txBox="1"/>
          <p:nvPr/>
        </p:nvSpPr>
        <p:spPr>
          <a:xfrm>
            <a:off x="5642556" y="2789185"/>
            <a:ext cx="248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CA913B-2BC3-41EA-94D9-B6953D94AD3B}"/>
              </a:ext>
            </a:extLst>
          </p:cNvPr>
          <p:cNvSpPr txBox="1"/>
          <p:nvPr/>
        </p:nvSpPr>
        <p:spPr>
          <a:xfrm>
            <a:off x="7878330" y="2657776"/>
            <a:ext cx="331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7B8E68-751B-4B64-B43D-AB9BD35680EC}"/>
              </a:ext>
            </a:extLst>
          </p:cNvPr>
          <p:cNvSpPr txBox="1"/>
          <p:nvPr/>
        </p:nvSpPr>
        <p:spPr>
          <a:xfrm>
            <a:off x="6096000" y="2086456"/>
            <a:ext cx="344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9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4A331F3A-2917-4B1A-BAFD-B4BB5027A175}"/>
              </a:ext>
            </a:extLst>
          </p:cNvPr>
          <p:cNvCxnSpPr>
            <a:cxnSpLocks/>
          </p:cNvCxnSpPr>
          <p:nvPr/>
        </p:nvCxnSpPr>
        <p:spPr>
          <a:xfrm flipH="1">
            <a:off x="6440557" y="4014956"/>
            <a:ext cx="2010912" cy="24895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08386619-727F-4B62-8A43-0EDBFC0C53BC}"/>
              </a:ext>
            </a:extLst>
          </p:cNvPr>
          <p:cNvCxnSpPr/>
          <p:nvPr/>
        </p:nvCxnSpPr>
        <p:spPr>
          <a:xfrm>
            <a:off x="6277222" y="4463337"/>
            <a:ext cx="1460009" cy="571923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98154B34-4520-4CB4-8260-AA628C334613}"/>
              </a:ext>
            </a:extLst>
          </p:cNvPr>
          <p:cNvCxnSpPr/>
          <p:nvPr/>
        </p:nvCxnSpPr>
        <p:spPr>
          <a:xfrm flipH="1">
            <a:off x="6158817" y="5347915"/>
            <a:ext cx="1523193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35B7805C-FF44-4B96-AA03-FF39A07F1C5E}"/>
              </a:ext>
            </a:extLst>
          </p:cNvPr>
          <p:cNvCxnSpPr>
            <a:cxnSpLocks/>
          </p:cNvCxnSpPr>
          <p:nvPr/>
        </p:nvCxnSpPr>
        <p:spPr>
          <a:xfrm flipH="1" flipV="1">
            <a:off x="4386818" y="4763179"/>
            <a:ext cx="669567" cy="584737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044862E1-2B34-4335-BC96-075ACF9B2E84}"/>
              </a:ext>
            </a:extLst>
          </p:cNvPr>
          <p:cNvCxnSpPr>
            <a:cxnSpLocks/>
          </p:cNvCxnSpPr>
          <p:nvPr/>
        </p:nvCxnSpPr>
        <p:spPr>
          <a:xfrm flipH="1">
            <a:off x="2750241" y="4494739"/>
            <a:ext cx="976544" cy="150038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178C27A5-83F5-4055-BFB4-4EBD2919AB7E}"/>
              </a:ext>
            </a:extLst>
          </p:cNvPr>
          <p:cNvCxnSpPr/>
          <p:nvPr/>
        </p:nvCxnSpPr>
        <p:spPr>
          <a:xfrm flipV="1">
            <a:off x="2664732" y="3783538"/>
            <a:ext cx="1034481" cy="517976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1D1BA101-4B65-4F21-BAEA-7381D9AEE2E8}"/>
              </a:ext>
            </a:extLst>
          </p:cNvPr>
          <p:cNvCxnSpPr/>
          <p:nvPr/>
        </p:nvCxnSpPr>
        <p:spPr>
          <a:xfrm flipV="1">
            <a:off x="4386818" y="3119441"/>
            <a:ext cx="1115683" cy="339149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459A95E0-4853-47B4-9F8C-F5057129EB5B}"/>
              </a:ext>
            </a:extLst>
          </p:cNvPr>
          <p:cNvCxnSpPr/>
          <p:nvPr/>
        </p:nvCxnSpPr>
        <p:spPr>
          <a:xfrm>
            <a:off x="6151300" y="2885171"/>
            <a:ext cx="1530710" cy="42676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B114E824-258B-43A0-8A82-92C8EE12FD69}"/>
              </a:ext>
            </a:extLst>
          </p:cNvPr>
          <p:cNvCxnSpPr/>
          <p:nvPr/>
        </p:nvCxnSpPr>
        <p:spPr>
          <a:xfrm flipH="1" flipV="1">
            <a:off x="6587464" y="2411772"/>
            <a:ext cx="1157840" cy="386028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1416937" y="6225987"/>
            <a:ext cx="349239" cy="527509"/>
          </a:xfrm>
          <a:prstGeom prst="actionButtonForwardNext">
            <a:avLst/>
          </a:prstGeom>
          <a:solidFill>
            <a:srgbClr val="92D05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83" y="3556368"/>
            <a:ext cx="1350148" cy="256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21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E22B90A-C3CB-45AC-9D1B-D49050569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755"/>
            <a:ext cx="12192000" cy="700275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53916CB-9E12-484E-8931-30D236E656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 r="1092"/>
          <a:stretch/>
        </p:blipFill>
        <p:spPr>
          <a:xfrm>
            <a:off x="0" y="4178104"/>
            <a:ext cx="12192000" cy="208631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FC4E700-23F4-4FCB-9240-29AA74FD91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097" y="-7473"/>
            <a:ext cx="7201805" cy="6407833"/>
          </a:xfrm>
          <a:prstGeom prst="rect">
            <a:avLst/>
          </a:prstGeom>
        </p:spPr>
      </p:pic>
      <p:sp>
        <p:nvSpPr>
          <p:cNvPr id="38" name="Прямоугольник: багетная рамка 37">
            <a:extLst>
              <a:ext uri="{FF2B5EF4-FFF2-40B4-BE49-F238E27FC236}">
                <a16:creationId xmlns:a16="http://schemas.microsoft.com/office/drawing/2014/main" id="{A84E392B-6FB8-4F98-B61C-33136F315A07}"/>
              </a:ext>
            </a:extLst>
          </p:cNvPr>
          <p:cNvSpPr/>
          <p:nvPr/>
        </p:nvSpPr>
        <p:spPr>
          <a:xfrm>
            <a:off x="4399723" y="5683348"/>
            <a:ext cx="821634" cy="436098"/>
          </a:xfrm>
          <a:prstGeom prst="beve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53335B6-DC68-4370-8391-E848314B31ED}"/>
              </a:ext>
            </a:extLst>
          </p:cNvPr>
          <p:cNvSpPr txBox="1"/>
          <p:nvPr/>
        </p:nvSpPr>
        <p:spPr>
          <a:xfrm>
            <a:off x="4426228" y="5657781"/>
            <a:ext cx="821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 _ 5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441759" y="4767943"/>
            <a:ext cx="1410789" cy="2612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753109" y="4767943"/>
            <a:ext cx="0" cy="2612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311515" y="4767943"/>
            <a:ext cx="0" cy="2612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6013859" y="4767943"/>
            <a:ext cx="1" cy="2612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568941" y="4767942"/>
            <a:ext cx="1" cy="2612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441759" y="4713905"/>
            <a:ext cx="31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53109" y="4713905"/>
            <a:ext cx="276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06910" y="4712119"/>
            <a:ext cx="268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87649" y="4712119"/>
            <a:ext cx="247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56138" y="4712119"/>
            <a:ext cx="283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426228" y="5657537"/>
            <a:ext cx="842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 _ 8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418267" y="5657536"/>
            <a:ext cx="81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5 _ 7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426228" y="5655383"/>
            <a:ext cx="878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 _ 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27857" y="5653371"/>
            <a:ext cx="794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7 _ 9</a:t>
            </a:r>
          </a:p>
        </p:txBody>
      </p:sp>
      <p:sp>
        <p:nvSpPr>
          <p:cNvPr id="46" name="Управляющая кнопка: далее 45">
            <a:hlinkClick r:id="" action="ppaction://hlinkshowjump?jump=nextslide" highlightClick="1"/>
          </p:cNvPr>
          <p:cNvSpPr/>
          <p:nvPr/>
        </p:nvSpPr>
        <p:spPr>
          <a:xfrm>
            <a:off x="11586754" y="6264421"/>
            <a:ext cx="365760" cy="502139"/>
          </a:xfrm>
          <a:prstGeom prst="actionButtonForwardNex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24" b="100000" l="9504" r="100000">
                        <a14:backgroundMark x1="21074" y1="17176" x2="40083" y2="60305"/>
                        <a14:backgroundMark x1="82645" y1="75191" x2="82645" y2="96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840" y="4888324"/>
            <a:ext cx="1609195" cy="17408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080" b="93324" l="10000" r="90000">
                        <a14:foregroundMark x1="53929" y1="20174" x2="58929" y2="16110"/>
                        <a14:foregroundMark x1="45833" y1="17126" x2="47500" y2="19884"/>
                        <a14:foregroundMark x1="44524" y1="50508" x2="44881" y2="56604"/>
                        <a14:foregroundMark x1="44881" y1="58491" x2="42262" y2="69376"/>
                        <a14:foregroundMark x1="57024" y1="91437" x2="61429" y2="92163"/>
                        <a14:foregroundMark x1="48214" y1="89115" x2="44524" y2="885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3543" y="3484305"/>
            <a:ext cx="4059495" cy="325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7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24" grpId="0"/>
      <p:bldP spid="25" grpId="0"/>
      <p:bldP spid="26" grpId="0"/>
      <p:bldP spid="27" grpId="0"/>
      <p:bldP spid="41" grpId="0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ACB5DCE-6A14-42A7-8D51-DD1496AD8B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23" b="97396" l="2210" r="96501">
                        <a14:foregroundMark x1="7182" y1="12500" x2="15101" y2="17318"/>
                        <a14:foregroundMark x1="15101" y1="17318" x2="24494" y2="19922"/>
                        <a14:foregroundMark x1="24494" y1="19922" x2="79926" y2="16016"/>
                        <a14:foregroundMark x1="79926" y1="16016" x2="81952" y2="8854"/>
                        <a14:foregroundMark x1="81952" y1="8854" x2="76796" y2="2734"/>
                        <a14:foregroundMark x1="76796" y1="2734" x2="76796" y2="2734"/>
                        <a14:foregroundMark x1="89134" y1="11849" x2="94475" y2="40885"/>
                        <a14:foregroundMark x1="94475" y1="40885" x2="90239" y2="61849"/>
                        <a14:foregroundMark x1="90239" y1="61849" x2="93186" y2="76953"/>
                        <a14:foregroundMark x1="93186" y1="76953" x2="89319" y2="83464"/>
                        <a14:foregroundMark x1="89319" y1="83464" x2="88582" y2="97396"/>
                        <a14:foregroundMark x1="96501" y1="14844" x2="95580" y2="41927"/>
                        <a14:foregroundMark x1="71087" y1="1953" x2="86924" y2="3516"/>
                        <a14:foregroundMark x1="59484" y1="29427" x2="84162" y2="27083"/>
                        <a14:foregroundMark x1="4321" y1="27866" x2="4236" y2="31250"/>
                        <a14:foregroundMark x1="4367" y1="26042" x2="4334" y2="27364"/>
                        <a14:foregroundMark x1="4604" y1="16667" x2="4367" y2="26042"/>
                        <a14:foregroundMark x1="4236" y1="31250" x2="8656" y2="38281"/>
                        <a14:foregroundMark x1="8656" y1="38281" x2="10866" y2="64583"/>
                        <a14:foregroundMark x1="2210" y1="18880" x2="2210" y2="25576"/>
                        <a14:backgroundMark x1="1842" y1="26042" x2="1842" y2="26042"/>
                        <a14:backgroundMark x1="2762" y1="26042" x2="1842" y2="263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704" y="752060"/>
            <a:ext cx="1892680" cy="267694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0ACFE5D-B48C-44F6-ACCE-5503B0A9AC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97" b="94379" l="3338" r="89987">
                        <a14:foregroundMark x1="45223" y1="8006" x2="30432" y2="29600"/>
                        <a14:foregroundMark x1="30432" y1="29600" x2="12107" y2="34331"/>
                        <a14:foregroundMark x1="12107" y1="34331" x2="8704" y2="53498"/>
                        <a14:foregroundMark x1="45746" y1="3437" x2="54777" y2="14355"/>
                        <a14:foregroundMark x1="54777" y1="14355" x2="77029" y2="28306"/>
                        <a14:foregroundMark x1="74869" y1="9664" x2="75982" y2="17833"/>
                        <a14:foregroundMark x1="21924" y1="34856" x2="42081" y2="34533"/>
                        <a14:foregroundMark x1="42081" y1="34533" x2="62696" y2="34654"/>
                        <a14:foregroundMark x1="62696" y1="34654" x2="80694" y2="40396"/>
                        <a14:foregroundMark x1="80694" y1="40396" x2="78599" y2="86858"/>
                        <a14:foregroundMark x1="73298" y1="56126" x2="10144" y2="56126"/>
                        <a14:foregroundMark x1="10144" y1="56126" x2="9751" y2="56450"/>
                        <a14:foregroundMark x1="40445" y1="37121" x2="50524" y2="52204"/>
                        <a14:foregroundMark x1="61649" y1="41731" x2="70681" y2="51840"/>
                        <a14:foregroundMark x1="24607" y1="40396" x2="35602" y2="50546"/>
                        <a14:foregroundMark x1="35602" y1="50546" x2="35668" y2="50869"/>
                        <a14:foregroundMark x1="72251" y1="59038" x2="12958" y2="58714"/>
                        <a14:foregroundMark x1="45223" y1="68540" x2="46270" y2="80631"/>
                        <a14:foregroundMark x1="46270" y1="80631" x2="33377" y2="90457"/>
                        <a14:foregroundMark x1="33377" y1="90457" x2="11846" y2="90780"/>
                        <a14:foregroundMark x1="11846" y1="90780" x2="10144" y2="78690"/>
                        <a14:foregroundMark x1="10144" y1="78690" x2="19830" y2="68217"/>
                        <a14:foregroundMark x1="19830" y1="68217" x2="30628" y2="78488"/>
                        <a14:foregroundMark x1="30628" y1="78488" x2="29843" y2="81318"/>
                        <a14:foregroundMark x1="3403" y1="29923" x2="3403" y2="30934"/>
                        <a14:foregroundMark x1="56872" y1="73433" x2="68521" y2="93732"/>
                        <a14:foregroundMark x1="80694" y1="94379" x2="87631" y2="94379"/>
                        <a14:foregroundMark x1="83377" y1="63647" x2="87631" y2="63647"/>
                        <a14:backgroundMark x1="50000" y1="1820" x2="64136" y2="9988"/>
                        <a14:backgroundMark x1="64136" y1="9988" x2="64332" y2="9988"/>
                        <a14:backgroundMark x1="82853" y1="23089" x2="83901" y2="237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068" y="834887"/>
            <a:ext cx="2273017" cy="36800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B5E57B-DC6E-4F67-8794-CC1D665610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9145"/>
            <a:ext cx="10111409" cy="59088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98BC61-AC1F-40D5-B624-A99FA12123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833" b="92500" l="10000" r="90000">
                        <a14:foregroundMark x1="33667" y1="92000" x2="46667" y2="92500"/>
                        <a14:foregroundMark x1="46667" y1="92500" x2="50667" y2="91000"/>
                        <a14:foregroundMark x1="59833" y1="10333" x2="64167" y2="8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049" y="1683027"/>
            <a:ext cx="3661017" cy="40510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ADADBFB-01E0-4E11-94A4-BB1D2104A8A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556" b="95667" l="2727" r="99432">
                        <a14:foregroundMark x1="20114" y1="15667" x2="32955" y2="8444"/>
                        <a14:foregroundMark x1="32955" y1="8444" x2="39886" y2="6333"/>
                        <a14:foregroundMark x1="39886" y1="6333" x2="55114" y2="6333"/>
                        <a14:foregroundMark x1="55114" y1="6333" x2="55682" y2="6556"/>
                        <a14:foregroundMark x1="54545" y1="2556" x2="48864" y2="2556"/>
                        <a14:foregroundMark x1="74659" y1="14111" x2="75909" y2="28556"/>
                        <a14:foregroundMark x1="73068" y1="18556" x2="72386" y2="26333"/>
                        <a14:foregroundMark x1="91250" y1="38222" x2="94091" y2="45222"/>
                        <a14:foregroundMark x1="94091" y1="45222" x2="95455" y2="46778"/>
                        <a14:foregroundMark x1="99205" y1="47111" x2="99432" y2="46556"/>
                        <a14:foregroundMark x1="93068" y1="70333" x2="82386" y2="73444"/>
                        <a14:foregroundMark x1="67955" y1="77889" x2="56477" y2="80778"/>
                        <a14:foregroundMark x1="91136" y1="84111" x2="84205" y2="88111"/>
                        <a14:foregroundMark x1="84205" y1="88111" x2="46818" y2="95667"/>
                        <a14:foregroundMark x1="46818" y1="95667" x2="36705" y2="93889"/>
                        <a14:foregroundMark x1="20795" y1="57000" x2="23295" y2="61667"/>
                        <a14:foregroundMark x1="27273" y1="48667" x2="22727" y2="49667"/>
                        <a14:foregroundMark x1="77614" y1="18556" x2="79432" y2="27222"/>
                        <a14:foregroundMark x1="8295" y1="45556" x2="2727" y2="48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39125" y="99031"/>
            <a:ext cx="2040835" cy="221347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EC217FD-F5BC-463C-B6F6-D0C25D4759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077" b="93497" l="5000" r="95952">
                        <a14:foregroundMark x1="34643" y1="9701" x2="48929" y2="17484"/>
                        <a14:foregroundMark x1="48929" y1="17484" x2="55000" y2="22281"/>
                        <a14:foregroundMark x1="55000" y1="22281" x2="58810" y2="28571"/>
                        <a14:foregroundMark x1="58810" y1="28571" x2="56548" y2="36354"/>
                        <a14:foregroundMark x1="56548" y1="36354" x2="40476" y2="53731"/>
                        <a14:foregroundMark x1="40476" y1="53731" x2="35952" y2="47974"/>
                        <a14:foregroundMark x1="35952" y1="47974" x2="15952" y2="46588"/>
                        <a14:foregroundMark x1="44643" y1="27399" x2="46548" y2="30917"/>
                        <a14:foregroundMark x1="52619" y1="27079" x2="56429" y2="31130"/>
                        <a14:foregroundMark x1="44643" y1="34968" x2="47857" y2="38486"/>
                        <a14:foregroundMark x1="41310" y1="6716" x2="57976" y2="12687"/>
                        <a14:foregroundMark x1="57976" y1="12687" x2="63214" y2="16418"/>
                        <a14:foregroundMark x1="60595" y1="24947" x2="63810" y2="45949"/>
                        <a14:foregroundMark x1="37857" y1="23774" x2="38810" y2="39019"/>
                        <a14:foregroundMark x1="38810" y1="39019" x2="44524" y2="44030"/>
                        <a14:foregroundMark x1="44524" y1="44030" x2="46548" y2="41791"/>
                        <a14:foregroundMark x1="36190" y1="40192" x2="41310" y2="45629"/>
                        <a14:foregroundMark x1="41310" y1="45629" x2="43690" y2="45949"/>
                        <a14:foregroundMark x1="50476" y1="46162" x2="62738" y2="45842"/>
                        <a14:foregroundMark x1="58452" y1="39979" x2="54524" y2="43070"/>
                        <a14:foregroundMark x1="52857" y1="34435" x2="44286" y2="33689"/>
                        <a14:foregroundMark x1="44286" y1="33689" x2="43333" y2="26652"/>
                        <a14:foregroundMark x1="43333" y1="26652" x2="43571" y2="25906"/>
                        <a14:foregroundMark x1="56071" y1="33475" x2="49167" y2="32836"/>
                        <a14:foregroundMark x1="41190" y1="29957" x2="42857" y2="39979"/>
                        <a14:foregroundMark x1="52976" y1="24733" x2="41786" y2="25160"/>
                        <a14:foregroundMark x1="49167" y1="22814" x2="40119" y2="22388"/>
                        <a14:foregroundMark x1="56310" y1="22388" x2="63214" y2="25800"/>
                        <a14:foregroundMark x1="63214" y1="25800" x2="63571" y2="28038"/>
                        <a14:foregroundMark x1="75952" y1="27399" x2="78929" y2="40938"/>
                        <a14:foregroundMark x1="63333" y1="22068" x2="60595" y2="23241"/>
                        <a14:foregroundMark x1="22619" y1="27399" x2="23690" y2="40405"/>
                        <a14:foregroundMark x1="19405" y1="24733" x2="26667" y2="24733"/>
                        <a14:foregroundMark x1="8571" y1="40192" x2="5595" y2="51066"/>
                        <a14:foregroundMark x1="35357" y1="19083" x2="34881" y2="11620"/>
                        <a14:foregroundMark x1="34881" y1="11620" x2="39167" y2="5757"/>
                        <a14:foregroundMark x1="39167" y1="5757" x2="47619" y2="5650"/>
                        <a14:foregroundMark x1="47619" y1="5650" x2="55952" y2="6077"/>
                        <a14:foregroundMark x1="55952" y1="6077" x2="61905" y2="10661"/>
                        <a14:foregroundMark x1="61905" y1="10661" x2="65714" y2="17164"/>
                        <a14:foregroundMark x1="68571" y1="19723" x2="32738" y2="19296"/>
                        <a14:foregroundMark x1="35119" y1="23348" x2="35119" y2="23348"/>
                        <a14:foregroundMark x1="47024" y1="27079" x2="48452" y2="31663"/>
                        <a14:foregroundMark x1="67024" y1="31130" x2="71905" y2="45629"/>
                        <a14:foregroundMark x1="71905" y1="45629" x2="80000" y2="45522"/>
                        <a14:foregroundMark x1="80000" y1="45522" x2="86429" y2="41151"/>
                        <a14:foregroundMark x1="86429" y1="41151" x2="84286" y2="30704"/>
                        <a14:foregroundMark x1="78095" y1="27292" x2="79405" y2="24520"/>
                        <a14:foregroundMark x1="92024" y1="46908" x2="83571" y2="50000"/>
                        <a14:foregroundMark x1="83571" y1="50000" x2="8333" y2="51386"/>
                        <a14:foregroundMark x1="8333" y1="51386" x2="5595" y2="52772"/>
                        <a14:foregroundMark x1="43571" y1="40618" x2="51310" y2="40618"/>
                        <a14:foregroundMark x1="35119" y1="22068" x2="34405" y2="22388"/>
                        <a14:foregroundMark x1="34286" y1="21109" x2="34286" y2="21109"/>
                        <a14:foregroundMark x1="34286" y1="21642" x2="34286" y2="21642"/>
                        <a14:foregroundMark x1="85357" y1="57569" x2="18095" y2="57996"/>
                        <a14:foregroundMark x1="18095" y1="57996" x2="10952" y2="61194"/>
                        <a14:foregroundMark x1="10952" y1="61194" x2="12857" y2="68017"/>
                        <a14:foregroundMark x1="12857" y1="68017" x2="12500" y2="82516"/>
                        <a14:foregroundMark x1="12500" y1="82516" x2="19405" y2="87740"/>
                        <a14:foregroundMark x1="19405" y1="87740" x2="27500" y2="88913"/>
                        <a14:foregroundMark x1="27500" y1="88913" x2="45595" y2="85608"/>
                        <a14:foregroundMark x1="45595" y1="85608" x2="47500" y2="77505"/>
                        <a14:foregroundMark x1="47500" y1="77505" x2="42262" y2="71215"/>
                        <a14:foregroundMark x1="42262" y1="71215" x2="40119" y2="63539"/>
                        <a14:foregroundMark x1="40119" y1="63539" x2="49643" y2="61407"/>
                        <a14:foregroundMark x1="49643" y1="61407" x2="58571" y2="61940"/>
                        <a14:foregroundMark x1="58571" y1="61940" x2="62976" y2="70043"/>
                        <a14:foregroundMark x1="62976" y1="70043" x2="63333" y2="77186"/>
                        <a14:foregroundMark x1="63333" y1="77186" x2="72857" y2="85075"/>
                        <a14:foregroundMark x1="72857" y1="85075" x2="81190" y2="86780"/>
                        <a14:foregroundMark x1="81190" y1="86780" x2="87262" y2="80917"/>
                        <a14:foregroundMark x1="87262" y1="80917" x2="84643" y2="74094"/>
                        <a14:foregroundMark x1="84643" y1="74094" x2="84643" y2="65565"/>
                        <a14:foregroundMark x1="84643" y1="65565" x2="77976" y2="60341"/>
                        <a14:foregroundMark x1="77976" y1="60341" x2="70595" y2="64179"/>
                        <a14:foregroundMark x1="70595" y1="64179" x2="70119" y2="70576"/>
                        <a14:foregroundMark x1="14643" y1="56183" x2="11190" y2="58955"/>
                        <a14:foregroundMark x1="10238" y1="59488" x2="9881" y2="66844"/>
                        <a14:foregroundMark x1="9881" y1="66844" x2="9881" y2="66844"/>
                        <a14:foregroundMark x1="10476" y1="72281" x2="10476" y2="80171"/>
                        <a14:foregroundMark x1="15000" y1="81343" x2="32738" y2="81557"/>
                        <a14:foregroundMark x1="32738" y1="81557" x2="37262" y2="75053"/>
                        <a14:foregroundMark x1="37262" y1="75053" x2="36786" y2="61301"/>
                        <a14:foregroundMark x1="15714" y1="60874" x2="29167" y2="68337"/>
                        <a14:foregroundMark x1="29167" y1="68337" x2="32738" y2="75053"/>
                        <a14:foregroundMark x1="32738" y1="75053" x2="32738" y2="76333"/>
                        <a14:foregroundMark x1="31905" y1="61620" x2="16071" y2="75906"/>
                        <a14:foregroundMark x1="15714" y1="64925" x2="22857" y2="67058"/>
                        <a14:foregroundMark x1="25357" y1="70682" x2="30357" y2="75160"/>
                        <a14:foregroundMark x1="40476" y1="73667" x2="42024" y2="83902"/>
                        <a14:foregroundMark x1="49405" y1="65458" x2="51310" y2="87740"/>
                        <a14:foregroundMark x1="51310" y1="87740" x2="50238" y2="91578"/>
                        <a14:foregroundMark x1="53929" y1="64925" x2="57976" y2="87100"/>
                        <a14:foregroundMark x1="57976" y1="87100" x2="57381" y2="93497"/>
                        <a14:foregroundMark x1="53214" y1="58742" x2="61190" y2="59168"/>
                        <a14:foregroundMark x1="61190" y1="59168" x2="64881" y2="65672"/>
                        <a14:foregroundMark x1="64881" y1="65672" x2="64881" y2="66311"/>
                        <a14:foregroundMark x1="87500" y1="55864" x2="87976" y2="79638"/>
                        <a14:foregroundMark x1="78452" y1="63753" x2="81548" y2="70362"/>
                        <a14:foregroundMark x1="81548" y1="70362" x2="80833" y2="75373"/>
                        <a14:foregroundMark x1="68810" y1="71535" x2="77381" y2="71109"/>
                        <a14:foregroundMark x1="77381" y1="71109" x2="78214" y2="71109"/>
                        <a14:foregroundMark x1="89524" y1="58955" x2="89524" y2="66525"/>
                        <a14:foregroundMark x1="90357" y1="58742" x2="90357" y2="81983"/>
                        <a14:foregroundMark x1="71190" y1="81130" x2="80238" y2="80384"/>
                        <a14:foregroundMark x1="69167" y1="73454" x2="73690" y2="73028"/>
                        <a14:foregroundMark x1="9881" y1="58316" x2="9881" y2="58955"/>
                        <a14:foregroundMark x1="28690" y1="30171" x2="32619" y2="36780"/>
                        <a14:foregroundMark x1="32619" y1="36780" x2="33214" y2="40618"/>
                        <a14:foregroundMark x1="34405" y1="22814" x2="34881" y2="23774"/>
                        <a14:foregroundMark x1="95952" y1="52345" x2="95952" y2="53305"/>
                        <a14:foregroundMark x1="17024" y1="83689" x2="33571" y2="83902"/>
                        <a14:foregroundMark x1="65119" y1="23241" x2="64881" y2="23774"/>
                        <a14:foregroundMark x1="64881" y1="21855" x2="65119" y2="23028"/>
                        <a14:backgroundMark x1="66786" y1="22175" x2="71310" y2="26652"/>
                        <a14:backgroundMark x1="66786" y1="26439" x2="67500" y2="28252"/>
                        <a14:backgroundMark x1="68095" y1="25267" x2="68095" y2="26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888" y="46454"/>
            <a:ext cx="2397259" cy="267694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B44BAC3-9B26-4D8B-A6EA-6F8B9BE80A9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790" b="99249" l="35180" r="62379">
                        <a14:foregroundMark x1="48044" y1="10193" x2="50203" y2="9871"/>
                        <a14:foregroundMark x1="55994" y1="2790" x2="55994" y2="9120"/>
                        <a14:foregroundMark x1="54773" y1="50858" x2="50423" y2="50858"/>
                        <a14:foregroundMark x1="50423" y1="50858" x2="47731" y2="60944"/>
                        <a14:foregroundMark x1="47731" y1="60944" x2="47825" y2="75429"/>
                        <a14:foregroundMark x1="47825" y1="75429" x2="51518" y2="82833"/>
                        <a14:foregroundMark x1="51518" y1="82833" x2="53709" y2="83262"/>
                        <a14:foregroundMark x1="60094" y1="93348" x2="39562" y2="96674"/>
                        <a14:foregroundMark x1="45008" y1="98927" x2="38028" y2="99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811" r="34193"/>
          <a:stretch/>
        </p:blipFill>
        <p:spPr>
          <a:xfrm>
            <a:off x="9827646" y="167870"/>
            <a:ext cx="2160917" cy="185423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8242AB5-76DA-402F-B607-5290CCDEBA1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084" b="89988" l="9981" r="89987">
                        <a14:foregroundMark x1="50000" y1="9084" x2="49839" y2="90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807" y="1130751"/>
            <a:ext cx="3179710" cy="2543768"/>
          </a:xfrm>
          <a:prstGeom prst="rect">
            <a:avLst/>
          </a:prstGeom>
        </p:spPr>
      </p:pic>
      <p:sp>
        <p:nvSpPr>
          <p:cNvPr id="30" name="Овал 29">
            <a:extLst>
              <a:ext uri="{FF2B5EF4-FFF2-40B4-BE49-F238E27FC236}">
                <a16:creationId xmlns:a16="http://schemas.microsoft.com/office/drawing/2014/main" id="{9816FA29-B872-4F46-9A40-3F0D149766B6}"/>
              </a:ext>
            </a:extLst>
          </p:cNvPr>
          <p:cNvSpPr/>
          <p:nvPr/>
        </p:nvSpPr>
        <p:spPr>
          <a:xfrm>
            <a:off x="1390488" y="2597443"/>
            <a:ext cx="532344" cy="477061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40D722F9-C3C4-43B6-A05F-4E78219E74EB}"/>
              </a:ext>
            </a:extLst>
          </p:cNvPr>
          <p:cNvSpPr/>
          <p:nvPr/>
        </p:nvSpPr>
        <p:spPr>
          <a:xfrm>
            <a:off x="2502316" y="1384924"/>
            <a:ext cx="509783" cy="46928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AAAE572A-8918-492E-85B3-965592F5BB9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82984" y="974301"/>
            <a:ext cx="498092" cy="46293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4F112FA-B814-40B9-B1C1-FB9153C8D35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242136" y="167809"/>
            <a:ext cx="478662" cy="444874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12D49990-3DE2-4223-9884-FC1A56A75C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720934" y="854173"/>
            <a:ext cx="518205" cy="481626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03A016B4-1633-4DAA-8B9C-C8A8ACD0C45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736646" y="2005017"/>
            <a:ext cx="342285" cy="42833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AB2E3DD5-2062-42F0-A942-70094B09678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414716" y="648153"/>
            <a:ext cx="291985" cy="44982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83093019-5757-413D-8FE8-745F2DD22EDB}"/>
              </a:ext>
            </a:extLst>
          </p:cNvPr>
          <p:cNvSpPr txBox="1"/>
          <p:nvPr/>
        </p:nvSpPr>
        <p:spPr>
          <a:xfrm>
            <a:off x="3601008" y="5343271"/>
            <a:ext cx="225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8963466-F9F6-48E4-9D96-D3094E99C774}"/>
              </a:ext>
            </a:extLst>
          </p:cNvPr>
          <p:cNvSpPr txBox="1"/>
          <p:nvPr/>
        </p:nvSpPr>
        <p:spPr>
          <a:xfrm>
            <a:off x="5876869" y="5986618"/>
            <a:ext cx="119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51A5768-F077-432B-998F-BE9B03A87045}"/>
              </a:ext>
            </a:extLst>
          </p:cNvPr>
          <p:cNvSpPr txBox="1"/>
          <p:nvPr/>
        </p:nvSpPr>
        <p:spPr>
          <a:xfrm>
            <a:off x="5331853" y="4546855"/>
            <a:ext cx="235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C340C71-5262-479A-8A23-F1F6DAEEB7DD}"/>
              </a:ext>
            </a:extLst>
          </p:cNvPr>
          <p:cNvSpPr txBox="1"/>
          <p:nvPr/>
        </p:nvSpPr>
        <p:spPr>
          <a:xfrm>
            <a:off x="4938393" y="5037474"/>
            <a:ext cx="278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53BA2B0-E41E-4803-BBC6-15E24DE23592}"/>
              </a:ext>
            </a:extLst>
          </p:cNvPr>
          <p:cNvSpPr txBox="1"/>
          <p:nvPr/>
        </p:nvSpPr>
        <p:spPr>
          <a:xfrm>
            <a:off x="2558705" y="5224785"/>
            <a:ext cx="565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39683" y="4160902"/>
            <a:ext cx="339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27567" y="5986619"/>
            <a:ext cx="1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9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122" b="98020" l="70751" r="99876">
                        <a14:foregroundMark x1="85149" y1="6506" x2="86881" y2="6506"/>
                        <a14:foregroundMark x1="92368" y1="3253" x2="93564" y2="3819"/>
                        <a14:foregroundMark x1="85314" y1="25743" x2="88490" y2="34936"/>
                        <a14:foregroundMark x1="97318" y1="35785" x2="98391" y2="41867"/>
                        <a14:foregroundMark x1="81271" y1="50071" x2="84777" y2="81612"/>
                        <a14:foregroundMark x1="96370" y1="93069" x2="76856" y2="94484"/>
                        <a14:foregroundMark x1="75536" y1="98161" x2="81972" y2="977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81"/>
          <a:stretch/>
        </p:blipFill>
        <p:spPr>
          <a:xfrm>
            <a:off x="7008260" y="2050541"/>
            <a:ext cx="2685340" cy="2431246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151569C0-F605-4D44-B1F2-BE688402825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06432" y="2723267"/>
            <a:ext cx="384081" cy="4452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46438" y="4763120"/>
            <a:ext cx="176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5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124" r="28094">
                        <a14:foregroundMark x1="12417" y1="52334" x2="12954" y2="86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9653"/>
          <a:stretch/>
        </p:blipFill>
        <p:spPr>
          <a:xfrm>
            <a:off x="6328881" y="3404120"/>
            <a:ext cx="2124891" cy="2042478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8DCA418-686D-4588-89F9-E33AA533C94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68429" y="3937670"/>
            <a:ext cx="370696" cy="4339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91023" y="4181060"/>
            <a:ext cx="173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2455" b="95273" l="455" r="97636">
                        <a14:foregroundMark x1="60909" y1="20182" x2="79727" y2="9636"/>
                        <a14:foregroundMark x1="76818" y1="15273" x2="89909" y2="25909"/>
                        <a14:foregroundMark x1="93273" y1="14091" x2="78545" y2="14545"/>
                        <a14:foregroundMark x1="62636" y1="7091" x2="82091" y2="25273"/>
                        <a14:foregroundMark x1="65455" y1="6455" x2="82091" y2="8636"/>
                        <a14:foregroundMark x1="89364" y1="11727" x2="94818" y2="14727"/>
                        <a14:foregroundMark x1="86000" y1="17273" x2="93091" y2="24545"/>
                        <a14:foregroundMark x1="90545" y1="15455" x2="94273" y2="23909"/>
                        <a14:foregroundMark x1="85000" y1="28000" x2="74636" y2="22545"/>
                        <a14:foregroundMark x1="61727" y1="6818" x2="65273" y2="24909"/>
                        <a14:foregroundMark x1="61727" y1="12909" x2="58545" y2="20545"/>
                        <a14:foregroundMark x1="77364" y1="4545" x2="82455" y2="8636"/>
                        <a14:foregroundMark x1="93455" y1="18818" x2="95636" y2="18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337" y="4301678"/>
            <a:ext cx="2676940" cy="2676940"/>
          </a:xfrm>
          <a:prstGeom prst="rect">
            <a:avLst/>
          </a:prstGeom>
        </p:spPr>
      </p:pic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17027530-2064-4AB9-98DF-62676495ADF9}"/>
              </a:ext>
            </a:extLst>
          </p:cNvPr>
          <p:cNvSpPr/>
          <p:nvPr/>
        </p:nvSpPr>
        <p:spPr>
          <a:xfrm>
            <a:off x="7785006" y="5345951"/>
            <a:ext cx="310124" cy="43710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543332" y="3626085"/>
            <a:ext cx="238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388659" y="3735959"/>
            <a:ext cx="2023725" cy="27123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6"/>
          <a:stretch/>
        </p:blipFill>
        <p:spPr>
          <a:xfrm>
            <a:off x="718938" y="4564561"/>
            <a:ext cx="2198468" cy="1999888"/>
          </a:xfrm>
          <a:prstGeom prst="rect">
            <a:avLst/>
          </a:prstGeom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11643450" y="6197698"/>
            <a:ext cx="348420" cy="537882"/>
          </a:xfrm>
          <a:prstGeom prst="actionButtonForwardNex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312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48148E-6 L -0.17396 -0.4039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98" y="-20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L -0.26667 -0.66829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-3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-0.10638 -0.5226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-2613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44444E-6 L 0.11263 -0.713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-3567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7 L 0.42552 -0.6349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6" y="-3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48148E-6 L 0.18256 0.2486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28" y="124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96296E-6 L 0.23659 -0.03565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-178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31459 -0.2979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29" y="-1490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43568 -0.31459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84" y="-157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0.00046 L -2.91667E-6 -0.39143 C -2.91667E-6 -0.56643 0.11992 -0.78194 0.21732 -0.78194 L 0.43555 -0.78194 " pathEditMode="relative" rAng="0" ptsTypes="AAAA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71" y="-3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6" grpId="0"/>
      <p:bldP spid="47" grpId="0"/>
      <p:bldP spid="6" grpId="0"/>
      <p:bldP spid="8" grpId="0"/>
      <p:bldP spid="5" grpId="0"/>
      <p:bldP spid="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074" y="0"/>
            <a:ext cx="1226807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48348" y="2015770"/>
            <a:ext cx="30958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58491" y="2015770"/>
            <a:ext cx="4075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4279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64823" y="1997388"/>
            <a:ext cx="1502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05609" y="1997388"/>
            <a:ext cx="1581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0673" y="2015770"/>
            <a:ext cx="22725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1496073" y="6199094"/>
            <a:ext cx="411664" cy="564777"/>
          </a:xfrm>
          <a:prstGeom prst="actionButtonForwardNex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36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3F518A-A52A-4C3E-B7BD-70E4E6FF6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3797245-D0F7-4A59-8499-0F5A704B650D}"/>
              </a:ext>
            </a:extLst>
          </p:cNvPr>
          <p:cNvSpPr/>
          <p:nvPr/>
        </p:nvSpPr>
        <p:spPr>
          <a:xfrm>
            <a:off x="2358887" y="4982817"/>
            <a:ext cx="1192696" cy="59634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37E31F25-ED0A-450A-ADD7-3803CC4357E8}"/>
              </a:ext>
            </a:extLst>
          </p:cNvPr>
          <p:cNvSpPr/>
          <p:nvPr/>
        </p:nvSpPr>
        <p:spPr>
          <a:xfrm>
            <a:off x="8622938" y="6196310"/>
            <a:ext cx="516835" cy="477078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id="{11E9810A-9DCD-42E5-ADE1-36F0EB9907A8}"/>
              </a:ext>
            </a:extLst>
          </p:cNvPr>
          <p:cNvSpPr/>
          <p:nvPr/>
        </p:nvSpPr>
        <p:spPr>
          <a:xfrm>
            <a:off x="7722455" y="5413513"/>
            <a:ext cx="516835" cy="702365"/>
          </a:xfrm>
          <a:prstGeom prst="triangl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AAC95E14-8F9D-451C-8139-4BC7125CE53B}"/>
              </a:ext>
            </a:extLst>
          </p:cNvPr>
          <p:cNvSpPr/>
          <p:nvPr/>
        </p:nvSpPr>
        <p:spPr>
          <a:xfrm>
            <a:off x="9898852" y="6217478"/>
            <a:ext cx="993914" cy="357809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4A6349D-881B-4AAA-8747-D1F3D4448A24}"/>
              </a:ext>
            </a:extLst>
          </p:cNvPr>
          <p:cNvSpPr/>
          <p:nvPr/>
        </p:nvSpPr>
        <p:spPr>
          <a:xfrm>
            <a:off x="4305174" y="5671930"/>
            <a:ext cx="384313" cy="357809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:a16="http://schemas.microsoft.com/office/drawing/2014/main" id="{23B9A657-8244-4570-B0FF-4E4F2EB3FC57}"/>
              </a:ext>
            </a:extLst>
          </p:cNvPr>
          <p:cNvSpPr/>
          <p:nvPr/>
        </p:nvSpPr>
        <p:spPr>
          <a:xfrm rot="1456953">
            <a:off x="728870" y="6241774"/>
            <a:ext cx="516835" cy="225287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EFADD40-8A01-4FB1-B2BB-8B0ED9CD9922}"/>
              </a:ext>
            </a:extLst>
          </p:cNvPr>
          <p:cNvSpPr/>
          <p:nvPr/>
        </p:nvSpPr>
        <p:spPr>
          <a:xfrm rot="869885">
            <a:off x="6839654" y="6098209"/>
            <a:ext cx="622852" cy="59634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3EC42B0-5EFD-4591-9CB4-F7FD1F5A6645}"/>
              </a:ext>
            </a:extLst>
          </p:cNvPr>
          <p:cNvSpPr/>
          <p:nvPr/>
        </p:nvSpPr>
        <p:spPr>
          <a:xfrm rot="20069419">
            <a:off x="3180522" y="6109252"/>
            <a:ext cx="516835" cy="225287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везда: 7 точек 13">
            <a:extLst>
              <a:ext uri="{FF2B5EF4-FFF2-40B4-BE49-F238E27FC236}">
                <a16:creationId xmlns:a16="http://schemas.microsoft.com/office/drawing/2014/main" id="{A6C42C15-B212-48B3-88B2-7FA7D5671182}"/>
              </a:ext>
            </a:extLst>
          </p:cNvPr>
          <p:cNvSpPr/>
          <p:nvPr/>
        </p:nvSpPr>
        <p:spPr>
          <a:xfrm>
            <a:off x="5055643" y="6217479"/>
            <a:ext cx="515068" cy="455910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везда: 6 точек 14">
            <a:extLst>
              <a:ext uri="{FF2B5EF4-FFF2-40B4-BE49-F238E27FC236}">
                <a16:creationId xmlns:a16="http://schemas.microsoft.com/office/drawing/2014/main" id="{213F13F6-BE95-4FD7-8F2D-F2D74CCDA6EC}"/>
              </a:ext>
            </a:extLst>
          </p:cNvPr>
          <p:cNvSpPr/>
          <p:nvPr/>
        </p:nvSpPr>
        <p:spPr>
          <a:xfrm>
            <a:off x="3720676" y="4452730"/>
            <a:ext cx="215220" cy="172279"/>
          </a:xfrm>
          <a:prstGeom prst="star6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Трапеция 15">
            <a:extLst>
              <a:ext uri="{FF2B5EF4-FFF2-40B4-BE49-F238E27FC236}">
                <a16:creationId xmlns:a16="http://schemas.microsoft.com/office/drawing/2014/main" id="{E5DA8DC5-C8AB-4F9A-8B12-B00265E91B1B}"/>
              </a:ext>
            </a:extLst>
          </p:cNvPr>
          <p:cNvSpPr/>
          <p:nvPr/>
        </p:nvSpPr>
        <p:spPr>
          <a:xfrm rot="1730396">
            <a:off x="2093843" y="6115878"/>
            <a:ext cx="379535" cy="318971"/>
          </a:xfrm>
          <a:prstGeom prst="trapezoi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ятиугольник 16">
            <a:extLst>
              <a:ext uri="{FF2B5EF4-FFF2-40B4-BE49-F238E27FC236}">
                <a16:creationId xmlns:a16="http://schemas.microsoft.com/office/drawing/2014/main" id="{CBF7261E-DA3C-4EBA-BD32-952CDFC61817}"/>
              </a:ext>
            </a:extLst>
          </p:cNvPr>
          <p:cNvSpPr/>
          <p:nvPr/>
        </p:nvSpPr>
        <p:spPr>
          <a:xfrm>
            <a:off x="8776319" y="5579165"/>
            <a:ext cx="363454" cy="331093"/>
          </a:xfrm>
          <a:prstGeom prst="pentagon">
            <a:avLst/>
          </a:prstGeom>
          <a:solidFill>
            <a:srgbClr val="F8841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иугольник 17">
            <a:extLst>
              <a:ext uri="{FF2B5EF4-FFF2-40B4-BE49-F238E27FC236}">
                <a16:creationId xmlns:a16="http://schemas.microsoft.com/office/drawing/2014/main" id="{992F00C0-414C-4826-907C-C10339435790}"/>
              </a:ext>
            </a:extLst>
          </p:cNvPr>
          <p:cNvSpPr/>
          <p:nvPr/>
        </p:nvSpPr>
        <p:spPr>
          <a:xfrm>
            <a:off x="1364974" y="5075582"/>
            <a:ext cx="675475" cy="596348"/>
          </a:xfrm>
          <a:prstGeom prst="pentag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ый треугольник 18">
            <a:extLst>
              <a:ext uri="{FF2B5EF4-FFF2-40B4-BE49-F238E27FC236}">
                <a16:creationId xmlns:a16="http://schemas.microsoft.com/office/drawing/2014/main" id="{B4471AC2-EEE5-4582-8322-D9E3C04D241E}"/>
              </a:ext>
            </a:extLst>
          </p:cNvPr>
          <p:cNvSpPr/>
          <p:nvPr/>
        </p:nvSpPr>
        <p:spPr>
          <a:xfrm>
            <a:off x="3870021" y="4969565"/>
            <a:ext cx="435153" cy="443948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1652069" y="6335486"/>
            <a:ext cx="339634" cy="427541"/>
          </a:xfrm>
          <a:prstGeom prst="actionButtonForwardNex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68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65126F-A2B1-40BF-94FA-BCB3BDFC2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1C362E-F452-4504-9463-D4900391C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363425"/>
            <a:ext cx="2916927" cy="41311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1469189" y="6244046"/>
            <a:ext cx="365760" cy="496388"/>
          </a:xfrm>
          <a:prstGeom prst="actionButtonForwardNex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60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10F3E2-FA17-40B8-8C03-C0885B64F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659" y="2700670"/>
            <a:ext cx="2709120" cy="33743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401C27-4405-4E5D-8A03-6619AC1410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242" y="4056822"/>
            <a:ext cx="3943350" cy="2625144"/>
          </a:xfrm>
          <a:prstGeom prst="rect">
            <a:avLst/>
          </a:prstGeom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1495314" y="6322423"/>
            <a:ext cx="391886" cy="444137"/>
          </a:xfrm>
          <a:prstGeom prst="actionButtonForwardNex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youloveit_ru_heartlake_city_lego_friend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3969" y="3807803"/>
            <a:ext cx="2482977" cy="1652953"/>
          </a:xfrm>
          <a:prstGeom prst="rect">
            <a:avLst/>
          </a:prstGeom>
        </p:spPr>
      </p:pic>
      <p:pic>
        <p:nvPicPr>
          <p:cNvPr id="10" name="Рисунок 9" descr="youloveit_ru_heartlake_city_lego_friends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903784" y="3806181"/>
            <a:ext cx="2426678" cy="166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62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00" y="1895475"/>
            <a:ext cx="4343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4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78</Words>
  <Application>Microsoft Office PowerPoint</Application>
  <PresentationFormat>Широкоэкранный</PresentationFormat>
  <Paragraphs>38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 Ракитина</dc:creator>
  <cp:lastModifiedBy>ДНС</cp:lastModifiedBy>
  <cp:revision>59</cp:revision>
  <dcterms:created xsi:type="dcterms:W3CDTF">2019-03-24T09:56:32Z</dcterms:created>
  <dcterms:modified xsi:type="dcterms:W3CDTF">2021-03-14T12:24:16Z</dcterms:modified>
</cp:coreProperties>
</file>