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73" r:id="rId3"/>
    <p:sldId id="275" r:id="rId4"/>
    <p:sldId id="274" r:id="rId5"/>
    <p:sldId id="262" r:id="rId6"/>
    <p:sldId id="265" r:id="rId7"/>
    <p:sldId id="264" r:id="rId8"/>
    <p:sldId id="266" r:id="rId9"/>
    <p:sldId id="267" r:id="rId10"/>
    <p:sldId id="268" r:id="rId11"/>
    <p:sldId id="269" r:id="rId12"/>
    <p:sldId id="270" r:id="rId13"/>
    <p:sldId id="271" r:id="rId14"/>
    <p:sldId id="276" r:id="rId15"/>
    <p:sldId id="277" r:id="rId16"/>
    <p:sldId id="279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96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7319-8752-43DC-9251-6FF6EC4E550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63" r:id="rId4"/>
    <p:sldLayoutId id="2147483650" r:id="rId5"/>
    <p:sldLayoutId id="2147483661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11.xml"/><Relationship Id="rId1" Type="http://schemas.openxmlformats.org/officeDocument/2006/relationships/video" Target="file:///D:\Admin\Desktop\2%20&#1082;&#1083;%204%20&#1095;&#1077;&#1090;&#1074;\Can%20An%20Elephant%20Jump%20-%20(original%20acoustic%20version).mp4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500042"/>
            <a:ext cx="7515220" cy="5214974"/>
          </a:xfrm>
        </p:spPr>
        <p:txBody>
          <a:bodyPr>
            <a:noAutofit/>
          </a:bodyPr>
          <a:lstStyle/>
          <a:p>
            <a:pPr algn="l"/>
            <a:r>
              <a:rPr lang="en-US" sz="8000" b="1" dirty="0" smtClean="0">
                <a:solidFill>
                  <a:srgbClr val="7030A0"/>
                </a:solidFill>
              </a:rPr>
              <a:t>We</a:t>
            </a:r>
            <a:br>
              <a:rPr lang="en-US" sz="8000" b="1" dirty="0" smtClean="0">
                <a:solidFill>
                  <a:srgbClr val="7030A0"/>
                </a:solidFill>
              </a:rPr>
            </a:br>
            <a:r>
              <a:rPr lang="en-US" sz="8000" b="1" dirty="0" smtClean="0">
                <a:solidFill>
                  <a:srgbClr val="7030A0"/>
                </a:solidFill>
              </a:rPr>
              <a:t> </a:t>
            </a:r>
            <a:r>
              <a:rPr lang="en-US" sz="8000" b="1" dirty="0" smtClean="0">
                <a:solidFill>
                  <a:srgbClr val="7030A0"/>
                </a:solidFill>
              </a:rPr>
              <a:t>   can </a:t>
            </a:r>
            <a:br>
              <a:rPr lang="en-US" sz="8000" b="1" dirty="0" smtClean="0">
                <a:solidFill>
                  <a:srgbClr val="7030A0"/>
                </a:solidFill>
              </a:rPr>
            </a:br>
            <a:r>
              <a:rPr lang="en-US" sz="8000" b="1" dirty="0" smtClean="0">
                <a:solidFill>
                  <a:srgbClr val="7030A0"/>
                </a:solidFill>
              </a:rPr>
              <a:t>       speak</a:t>
            </a:r>
            <a:br>
              <a:rPr lang="en-US" sz="8000" b="1" dirty="0" smtClean="0">
                <a:solidFill>
                  <a:srgbClr val="7030A0"/>
                </a:solidFill>
              </a:rPr>
            </a:br>
            <a:r>
              <a:rPr lang="en-US" sz="8000" b="1" dirty="0" smtClean="0">
                <a:solidFill>
                  <a:srgbClr val="7030A0"/>
                </a:solidFill>
              </a:rPr>
              <a:t>          English!</a:t>
            </a:r>
            <a:endParaRPr lang="ru-RU" sz="8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im1-tub-ru.yandex.net/i?id=89e8c180922b5c747553b91824504064&amp;n=33&amp;h=215&amp;w=3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0642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fullhdoboi.ru/_ph/6/514051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im0-tub-ru.yandex.net/i?id=94bf05493801955986667c308d7b9910&amp;n=33&amp;h=215&amp;w=3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9222776" cy="66350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scillytoday.com/wp-content/uploads/2011/11/dark-ski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845" y="214290"/>
            <a:ext cx="9167845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s-media-cache-ak0.pinimg.com/236x/30/d8/6b/30d86be67bb0e464041fccd9733c44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35090"/>
            <a:ext cx="7643866" cy="63506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32" y="500042"/>
            <a:ext cx="50754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7030A0"/>
                </a:solidFill>
              </a:rPr>
              <a:t>What can animals do?</a:t>
            </a:r>
            <a:endParaRPr lang="ru-RU" sz="4000" b="1" dirty="0">
              <a:solidFill>
                <a:srgbClr val="7030A0"/>
              </a:solidFill>
            </a:endParaRPr>
          </a:p>
        </p:txBody>
      </p:sp>
      <p:pic>
        <p:nvPicPr>
          <p:cNvPr id="3" name="Can An Elephant Jump - (original acoustic version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071538" y="1285860"/>
            <a:ext cx="7429520" cy="5572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1214422"/>
            <a:ext cx="7839920" cy="321471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Do you know the animals?</a:t>
            </a:r>
            <a:br>
              <a:rPr lang="en-US" b="1" dirty="0" smtClean="0">
                <a:solidFill>
                  <a:srgbClr val="7030A0"/>
                </a:solidFill>
              </a:rPr>
            </a:br>
            <a:r>
              <a:rPr lang="en-US" b="1" dirty="0" smtClean="0">
                <a:solidFill>
                  <a:srgbClr val="7030A0"/>
                </a:solidFill>
              </a:rPr>
              <a:t>(riddles)</a:t>
            </a:r>
            <a:br>
              <a:rPr lang="en-US" b="1" dirty="0" smtClean="0">
                <a:solidFill>
                  <a:srgbClr val="7030A0"/>
                </a:solidFill>
              </a:rPr>
            </a:br>
            <a:r>
              <a:rPr lang="en-US" b="1" dirty="0" smtClean="0">
                <a:solidFill>
                  <a:srgbClr val="7030A0"/>
                </a:solidFill>
              </a:rPr>
              <a:t/>
            </a:r>
            <a:br>
              <a:rPr lang="en-US" b="1" dirty="0" smtClean="0">
                <a:solidFill>
                  <a:srgbClr val="7030A0"/>
                </a:solidFill>
              </a:rPr>
            </a:b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Яя - 4260ж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litvin.org/assets/files/2013/08/schastlivaya-sem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8" y="0"/>
            <a:ext cx="85725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714612" y="142852"/>
            <a:ext cx="4050276" cy="1015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00B050"/>
                </a:solidFill>
                <a:latin typeface="Cooper Black" pitchFamily="18" charset="0"/>
              </a:rPr>
              <a:t>My family</a:t>
            </a:r>
            <a:endParaRPr lang="ru-RU" sz="6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img-fotki.yandex.ru/get/5504/46679453.24/0_77c63_9bade7e0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28736"/>
            <a:ext cx="3143240" cy="2365289"/>
          </a:xfrm>
          <a:prstGeom prst="rect">
            <a:avLst/>
          </a:prstGeom>
          <a:noFill/>
        </p:spPr>
      </p:pic>
      <p:pic>
        <p:nvPicPr>
          <p:cNvPr id="23556" name="Picture 4" descr="http://no-way.ru/uploads/posts/1200946277_0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1785926"/>
            <a:ext cx="2500298" cy="1738449"/>
          </a:xfrm>
          <a:prstGeom prst="rect">
            <a:avLst/>
          </a:prstGeom>
          <a:noFill/>
        </p:spPr>
      </p:pic>
      <p:pic>
        <p:nvPicPr>
          <p:cNvPr id="23558" name="Picture 6" descr="http://img1.liveinternet.ru/images/attach/c/3/77/336/77336233_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3857628"/>
            <a:ext cx="1928826" cy="2571768"/>
          </a:xfrm>
          <a:prstGeom prst="rect">
            <a:avLst/>
          </a:prstGeom>
          <a:noFill/>
        </p:spPr>
      </p:pic>
      <p:pic>
        <p:nvPicPr>
          <p:cNvPr id="1026" name="Picture 2" descr="https://im0-tub-ru.yandex.net/i?id=1c8bc5651d57821e79ebc1649cc307dc&amp;n=33&amp;h=215&amp;w=30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3714752"/>
            <a:ext cx="2857500" cy="2047876"/>
          </a:xfrm>
          <a:prstGeom prst="rect">
            <a:avLst/>
          </a:prstGeom>
          <a:noFill/>
        </p:spPr>
      </p:pic>
      <p:pic>
        <p:nvPicPr>
          <p:cNvPr id="1028" name="Picture 4" descr="http://cs627820.vk.me/v627820076/90bd/JUCEJ5tGS0w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43702" y="4000504"/>
            <a:ext cx="1773219" cy="2007284"/>
          </a:xfrm>
          <a:prstGeom prst="rect">
            <a:avLst/>
          </a:prstGeom>
          <a:noFill/>
        </p:spPr>
      </p:pic>
      <p:pic>
        <p:nvPicPr>
          <p:cNvPr id="1030" name="Picture 6" descr="http://www.holi-doli.ru/_pu/16/7431309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9388" y="1500174"/>
            <a:ext cx="1987940" cy="207170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500166" y="500042"/>
            <a:ext cx="66725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7030A0"/>
                </a:solidFill>
              </a:rPr>
              <a:t>We like playing with the toys!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pd4pic.com/images/library-paint-flower-color-colour-triangle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214422"/>
            <a:ext cx="6929486" cy="500066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3108" y="571480"/>
            <a:ext cx="49317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7030A0"/>
                </a:solidFill>
              </a:rPr>
              <a:t>We know the </a:t>
            </a:r>
            <a:r>
              <a:rPr lang="en-US" sz="4000" b="1" dirty="0" err="1" smtClean="0">
                <a:solidFill>
                  <a:srgbClr val="7030A0"/>
                </a:solidFill>
              </a:rPr>
              <a:t>colours</a:t>
            </a:r>
            <a:r>
              <a:rPr lang="en-US" sz="4000" b="1" dirty="0" smtClean="0">
                <a:solidFill>
                  <a:srgbClr val="7030A0"/>
                </a:solidFill>
              </a:rPr>
              <a:t>!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8565d7af67398e3b9ca5ddfb5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2-tub-ru.yandex.net/i?id=40e37330bd77d0d2bd19e8ab30742a63&amp;n=33&amp;h=215&amp;w=3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812" y="0"/>
            <a:ext cx="912844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ав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2688"/>
            <a:ext cx="9140416" cy="686068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img0.liveinternet.ru/images/attach/c/5/84/848/84848624_large_grach_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1122" y="0"/>
            <a:ext cx="884535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im2-tub-ru.yandex.net/i?id=d3f5dd4e28df8936572b0c96744d7d40&amp;n=33&amp;h=215&amp;w=3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189" y="-46249"/>
            <a:ext cx="8977261" cy="69042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26</Words>
  <Application>Microsoft Office PowerPoint</Application>
  <PresentationFormat>Экран (4:3)</PresentationFormat>
  <Paragraphs>6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We     can         speak           English!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Do you know the animals? (riddles)  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Admin</cp:lastModifiedBy>
  <cp:revision>34</cp:revision>
  <dcterms:created xsi:type="dcterms:W3CDTF">2013-07-29T17:42:42Z</dcterms:created>
  <dcterms:modified xsi:type="dcterms:W3CDTF">2016-04-26T17:46:42Z</dcterms:modified>
</cp:coreProperties>
</file>