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72" r:id="rId3"/>
    <p:sldId id="271" r:id="rId4"/>
    <p:sldId id="257" r:id="rId5"/>
    <p:sldId id="260" r:id="rId6"/>
    <p:sldId id="256" r:id="rId7"/>
    <p:sldId id="273" r:id="rId8"/>
    <p:sldId id="266" r:id="rId9"/>
    <p:sldId id="267" r:id="rId10"/>
    <p:sldId id="269" r:id="rId11"/>
    <p:sldId id="270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90" y="2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7B535-046B-480A-B595-5FFB6F0AFDB8}" type="datetimeFigureOut">
              <a:rPr lang="ru-RU" smtClean="0"/>
              <a:t>31.03.2026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123B5-E8D6-42A3-B8ED-C87B3FE72D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67272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7B535-046B-480A-B595-5FFB6F0AFDB8}" type="datetimeFigureOut">
              <a:rPr lang="ru-RU" smtClean="0"/>
              <a:t>31.03.2026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123B5-E8D6-42A3-B8ED-C87B3FE72D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45185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7B535-046B-480A-B595-5FFB6F0AFDB8}" type="datetimeFigureOut">
              <a:rPr lang="ru-RU" smtClean="0"/>
              <a:t>31.03.2026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123B5-E8D6-42A3-B8ED-C87B3FE72D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3791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7B535-046B-480A-B595-5FFB6F0AFDB8}" type="datetimeFigureOut">
              <a:rPr lang="ru-RU" smtClean="0"/>
              <a:t>31.03.2026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123B5-E8D6-42A3-B8ED-C87B3FE72D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97178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7B535-046B-480A-B595-5FFB6F0AFDB8}" type="datetimeFigureOut">
              <a:rPr lang="ru-RU" smtClean="0"/>
              <a:t>31.03.2026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123B5-E8D6-42A3-B8ED-C87B3FE72D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57520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7B535-046B-480A-B595-5FFB6F0AFDB8}" type="datetimeFigureOut">
              <a:rPr lang="ru-RU" smtClean="0"/>
              <a:t>31.03.2026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123B5-E8D6-42A3-B8ED-C87B3FE72D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4918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7B535-046B-480A-B595-5FFB6F0AFDB8}" type="datetimeFigureOut">
              <a:rPr lang="ru-RU" smtClean="0"/>
              <a:t>31.03.2026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123B5-E8D6-42A3-B8ED-C87B3FE72D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8764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7B535-046B-480A-B595-5FFB6F0AFDB8}" type="datetimeFigureOut">
              <a:rPr lang="ru-RU" smtClean="0"/>
              <a:t>31.03.2026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123B5-E8D6-42A3-B8ED-C87B3FE72D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82711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7B535-046B-480A-B595-5FFB6F0AFDB8}" type="datetimeFigureOut">
              <a:rPr lang="ru-RU" smtClean="0"/>
              <a:t>31.03.2026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123B5-E8D6-42A3-B8ED-C87B3FE72D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7103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7B535-046B-480A-B595-5FFB6F0AFDB8}" type="datetimeFigureOut">
              <a:rPr lang="ru-RU" smtClean="0"/>
              <a:t>31.03.2026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123B5-E8D6-42A3-B8ED-C87B3FE72D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56796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7B535-046B-480A-B595-5FFB6F0AFDB8}" type="datetimeFigureOut">
              <a:rPr lang="ru-RU" smtClean="0"/>
              <a:t>31.03.2026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123B5-E8D6-42A3-B8ED-C87B3FE72D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96916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C7B535-046B-480A-B595-5FFB6F0AFDB8}" type="datetimeFigureOut">
              <a:rPr lang="ru-RU" smtClean="0"/>
              <a:t>31.03.2026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C123B5-E8D6-42A3-B8ED-C87B3FE72D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00730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1857220" cy="6685613"/>
          </a:xfrm>
        </p:spPr>
        <p:txBody>
          <a:bodyPr>
            <a:normAutofit/>
          </a:bodyPr>
          <a:lstStyle/>
          <a:p>
            <a:r>
              <a:rPr lang="ru-RU" sz="3600" dirty="0">
                <a:solidFill>
                  <a:srgbClr val="0000FF"/>
                </a:solidFill>
                <a:latin typeface="Arial Black" panose="020B0A04020102020204" pitchFamily="34" charset="0"/>
              </a:rPr>
              <a:t> </a:t>
            </a:r>
            <a:r>
              <a:rPr lang="ru-RU" sz="3600" dirty="0" smtClean="0">
                <a:solidFill>
                  <a:srgbClr val="0000FF"/>
                </a:solidFill>
                <a:latin typeface="Arial Black" panose="020B0A04020102020204" pitchFamily="34" charset="0"/>
              </a:rPr>
              <a:t>               </a:t>
            </a:r>
            <a:r>
              <a:rPr lang="ru-RU" sz="2200" dirty="0" smtClean="0">
                <a:solidFill>
                  <a:srgbClr val="0000FF"/>
                </a:solidFill>
                <a:latin typeface="Arial Black" panose="020B0A04020102020204" pitchFamily="34" charset="0"/>
              </a:rPr>
              <a:t>       </a:t>
            </a:r>
            <a:r>
              <a:rPr lang="ru-RU" sz="22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МАДОУ «Детский сад «Электроник , г. Перми </a:t>
            </a:r>
            <a:br>
              <a:rPr lang="ru-RU" sz="22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solidFill>
                  <a:srgbClr val="0000FF"/>
                </a:solidFill>
                <a:latin typeface="Arial Black" panose="020B0A04020102020204" pitchFamily="34" charset="0"/>
              </a:rPr>
              <a:t/>
            </a:r>
            <a:br>
              <a:rPr lang="ru-RU" sz="3600" dirty="0">
                <a:solidFill>
                  <a:srgbClr val="0000FF"/>
                </a:solidFill>
                <a:latin typeface="Arial Black" panose="020B0A04020102020204" pitchFamily="34" charset="0"/>
              </a:rPr>
            </a:br>
            <a:r>
              <a:rPr lang="ru-RU" sz="3600" dirty="0">
                <a:solidFill>
                  <a:srgbClr val="0000FF"/>
                </a:solidFill>
                <a:latin typeface="Arial Black" panose="020B0A04020102020204" pitchFamily="34" charset="0"/>
              </a:rPr>
              <a:t> </a:t>
            </a:r>
            <a:r>
              <a:rPr lang="ru-RU" sz="3600" dirty="0" smtClean="0">
                <a:solidFill>
                  <a:srgbClr val="0000FF"/>
                </a:solidFill>
                <a:latin typeface="Arial Black" panose="020B0A04020102020204" pitchFamily="34" charset="0"/>
              </a:rPr>
              <a:t>                                 </a:t>
            </a: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</a:rPr>
              <a:t>«</a:t>
            </a:r>
            <a:r>
              <a:rPr lang="ru-RU" sz="3600" b="1" dirty="0">
                <a:solidFill>
                  <a:schemeClr val="accent5">
                    <a:lumMod val="75000"/>
                  </a:schemeClr>
                </a:solidFill>
              </a:rPr>
              <a:t>Создание мини-музея </a:t>
            </a: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</a:rPr>
              <a:t>книги:     </a:t>
            </a:r>
            <a:br>
              <a:rPr lang="ru-RU" sz="3600" b="1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36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</a:rPr>
              <a:t>                                                         альманаха </a:t>
            </a:r>
            <a:r>
              <a:rPr lang="ru-RU" sz="3600" b="1" dirty="0">
                <a:solidFill>
                  <a:schemeClr val="accent5">
                    <a:lumMod val="75000"/>
                  </a:schemeClr>
                </a:solidFill>
              </a:rPr>
              <a:t>«</a:t>
            </a: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</a:rPr>
              <a:t>Оляпка», </a:t>
            </a: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</a:rPr>
              <a:t/>
            </a:r>
            <a:br>
              <a:rPr lang="ru-RU" sz="3600" b="1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36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</a:rPr>
              <a:t>                                                             как </a:t>
            </a:r>
            <a:r>
              <a:rPr lang="ru-RU" sz="3600" b="1" dirty="0">
                <a:solidFill>
                  <a:schemeClr val="accent5">
                    <a:lumMod val="75000"/>
                  </a:schemeClr>
                </a:solidFill>
              </a:rPr>
              <a:t>метод изучения </a:t>
            </a: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</a:rPr>
              <a:t/>
            </a:r>
            <a:br>
              <a:rPr lang="ru-RU" sz="3600" b="1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</a:rPr>
              <a:t>                                       культурного </a:t>
            </a:r>
            <a:r>
              <a:rPr lang="ru-RU" sz="3600" b="1" dirty="0">
                <a:solidFill>
                  <a:schemeClr val="accent5">
                    <a:lumMod val="75000"/>
                  </a:schemeClr>
                </a:solidFill>
              </a:rPr>
              <a:t>наследия Пермского края»</a:t>
            </a: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Arial Black" panose="020B0A04020102020204" pitchFamily="34" charset="0"/>
              </a:rPr>
              <a:t/>
            </a:r>
            <a:b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Arial Black" panose="020B0A04020102020204" pitchFamily="34" charset="0"/>
              </a:rPr>
            </a:b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Arial Black" panose="020B0A04020102020204" pitchFamily="34" charset="0"/>
              </a:rPr>
              <a:t/>
            </a:r>
            <a:b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Arial Black" panose="020B0A04020102020204" pitchFamily="34" charset="0"/>
              </a:rPr>
            </a:br>
            <a:r>
              <a:rPr lang="ru-RU" sz="3600" b="1" dirty="0">
                <a:solidFill>
                  <a:schemeClr val="accent5">
                    <a:lumMod val="75000"/>
                  </a:schemeClr>
                </a:solidFill>
                <a:latin typeface="Arial Black" panose="020B0A04020102020204" pitchFamily="34" charset="0"/>
              </a:rPr>
              <a:t/>
            </a:r>
            <a:br>
              <a:rPr lang="ru-RU" sz="3600" b="1" dirty="0">
                <a:solidFill>
                  <a:schemeClr val="accent5">
                    <a:lumMod val="75000"/>
                  </a:schemeClr>
                </a:solidFill>
                <a:latin typeface="Arial Black" panose="020B0A04020102020204" pitchFamily="34" charset="0"/>
              </a:rPr>
            </a:br>
            <a:r>
              <a:rPr lang="ru-RU" sz="3600" b="1" dirty="0">
                <a:solidFill>
                  <a:schemeClr val="accent5">
                    <a:lumMod val="75000"/>
                  </a:schemeClr>
                </a:solidFill>
                <a:latin typeface="Arial Black" panose="020B0A04020102020204" pitchFamily="34" charset="0"/>
              </a:rPr>
              <a:t/>
            </a:r>
            <a:br>
              <a:rPr lang="ru-RU" sz="3600" b="1" dirty="0">
                <a:solidFill>
                  <a:schemeClr val="accent5">
                    <a:lumMod val="75000"/>
                  </a:schemeClr>
                </a:solidFill>
                <a:latin typeface="Arial Black" panose="020B0A04020102020204" pitchFamily="34" charset="0"/>
              </a:rPr>
            </a:br>
            <a:r>
              <a:rPr lang="ru-RU" sz="3600" dirty="0">
                <a:solidFill>
                  <a:srgbClr val="0000FF"/>
                </a:solidFill>
                <a:latin typeface="Arial Black" panose="020B0A04020102020204" pitchFamily="34" charset="0"/>
              </a:rPr>
              <a:t> </a:t>
            </a:r>
            <a:r>
              <a:rPr lang="ru-RU" sz="3600" dirty="0" smtClean="0">
                <a:solidFill>
                  <a:srgbClr val="0000FF"/>
                </a:solidFill>
                <a:latin typeface="Arial Black" panose="020B0A04020102020204" pitchFamily="34" charset="0"/>
              </a:rPr>
              <a:t>                                            </a:t>
            </a:r>
            <a:r>
              <a:rPr lang="ru-RU" sz="3600" dirty="0" smtClean="0">
                <a:solidFill>
                  <a:srgbClr val="0000FF"/>
                </a:solidFill>
                <a:latin typeface="Arial Black" panose="020B0A04020102020204" pitchFamily="34" charset="0"/>
              </a:rPr>
              <a:t>           </a:t>
            </a:r>
            <a:r>
              <a:rPr lang="ru-RU" sz="18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составили: </a:t>
            </a:r>
            <a:br>
              <a:rPr lang="ru-RU" sz="18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воспитатели </a:t>
            </a:r>
            <a:r>
              <a:rPr lang="ru-RU" sz="18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</a:t>
            </a:r>
            <a:r>
              <a:rPr lang="ru-RU" sz="18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</a:t>
            </a:r>
            <a:r>
              <a:rPr lang="ru-RU" sz="18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Штейникова</a:t>
            </a:r>
            <a:r>
              <a:rPr lang="ru-RU" sz="18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Г.П. </a:t>
            </a:r>
            <a:br>
              <a:rPr lang="ru-RU" sz="18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</a:t>
            </a:r>
            <a:r>
              <a:rPr lang="ru-RU" sz="18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Грунина</a:t>
            </a:r>
            <a:r>
              <a:rPr lang="ru-RU" sz="18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М.Н. </a:t>
            </a:r>
            <a:br>
              <a:rPr lang="ru-RU" sz="18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</a:t>
            </a:r>
            <a:br>
              <a:rPr lang="ru-RU" sz="18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endParaRPr lang="ru-RU" sz="18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дети читают книги PNG , мальчик и девочки читают книгу, дети читают книгу,  читая книгу PNG рисунок для бесплатной загруз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0" y="2383434"/>
            <a:ext cx="3972393" cy="3972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370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12995" y="159557"/>
            <a:ext cx="11668836" cy="849526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Bahnschrift Condensed" panose="020B0502040204020203" pitchFamily="34" charset="0"/>
              </a:rPr>
              <a:t>        </a:t>
            </a: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Оформление книжки- малышки « Наша Оляпка».</a:t>
            </a: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00085" y="1978927"/>
            <a:ext cx="5322627" cy="399197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7659" y="1214652"/>
            <a:ext cx="3132161" cy="234912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2681" y="1214652"/>
            <a:ext cx="3085530" cy="231414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8129" y="3974912"/>
            <a:ext cx="3225424" cy="241906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2788" y="3974913"/>
            <a:ext cx="3225423" cy="2419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416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МУНИЦИПАЛЬНЫЙ КОНКУРС «ЛУЧШАЯ СОЦИАЛЬНАЯ РЕКЛАМА О ПОЛЬЗЕ ЧТЕНИЯ» | УО И МП  АДМИНИСТРАЦИИ КОРАБЛИНСКОГО РАЙОН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729" y="165073"/>
            <a:ext cx="9408150" cy="7047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89848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83990"/>
          </a:xfrm>
        </p:spPr>
        <p:txBody>
          <a:bodyPr/>
          <a:lstStyle/>
          <a:p>
            <a:r>
              <a:rPr lang="ru-RU" smtClean="0"/>
              <a:t>                          Опыт </a:t>
            </a:r>
            <a:r>
              <a:rPr lang="ru-RU" dirty="0" smtClean="0"/>
              <a:t>работы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268" y="1490332"/>
            <a:ext cx="2143287" cy="283985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4414" y="2203554"/>
            <a:ext cx="1975079" cy="281541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9001" y="3926054"/>
            <a:ext cx="1996064" cy="281541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4543" y="1490332"/>
            <a:ext cx="1973317" cy="282336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3924" y="3492708"/>
            <a:ext cx="2060070" cy="2976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9847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892" y="134911"/>
            <a:ext cx="12027108" cy="6565692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Создание условий для воспитания духовно-нравственных качеств личности ребёнка старшего дошкольного возраста через приобщение к литературной истории Пермского края и знакомству с альманахом «Оляпка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 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для каждой категории 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участников:</a:t>
            </a:r>
            <a:b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детьми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Создать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мини-музей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поддержания интереса к чтению и изучению альманаха «Оляпка».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Способствовать формированию чувства гордости за книгу «Оляпка», созданную в Перми.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 Способствовать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развитию и поддержанию познавательного интереса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родителями: </a:t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*Формировать детско-взрослую деятельность на материале музейной практики.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*Создавать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для развития семейных традиций: вечернее и домашнее чтение.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*Способствовать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развитию семейных ценностей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педагогами:</a:t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Способствовать повышению педагогических компетенций при помощи разнообразных форм и методов работы с альманахом.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21658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39503" y="0"/>
            <a:ext cx="10515600" cy="954009"/>
          </a:xfrm>
        </p:spPr>
        <p:txBody>
          <a:bodyPr/>
          <a:lstStyle/>
          <a:p>
            <a:r>
              <a:rPr lang="ru-RU" dirty="0" smtClean="0">
                <a:solidFill>
                  <a:schemeClr val="accent6"/>
                </a:solidFill>
                <a:latin typeface="Bahnschrift Condensed" panose="020B0502040204020203" pitchFamily="34" charset="0"/>
              </a:rPr>
              <a:t>           </a:t>
            </a:r>
            <a:r>
              <a:rPr lang="ru-RU" sz="3600" b="1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Анкетирование детей и родителей</a:t>
            </a:r>
            <a:endParaRPr lang="ru-RU" sz="3600" b="1" dirty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262" y="2611983"/>
            <a:ext cx="3691624" cy="347840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1307" y="1526914"/>
            <a:ext cx="3380096" cy="253507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7920" y="4171168"/>
            <a:ext cx="3157183" cy="2367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2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55011" y="3642609"/>
            <a:ext cx="4398363" cy="2350265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 –музей книги </a:t>
            </a:r>
            <a:br>
              <a:rPr lang="ru-RU" sz="3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br>
              <a:rPr lang="ru-RU" sz="3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«Оляпка»   </a:t>
            </a:r>
            <a:endParaRPr lang="ru-RU" sz="36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147" y="116771"/>
            <a:ext cx="6621310" cy="662131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1304" y="116771"/>
            <a:ext cx="5025778" cy="3119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9197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4282" y="9902"/>
            <a:ext cx="10598046" cy="1044388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Знакомство с историей и чтение книг «Оляпка</a:t>
            </a: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                                               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773" y="1269241"/>
            <a:ext cx="4840056" cy="470165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8695" y="1054290"/>
            <a:ext cx="4212609" cy="315945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9712" y="3435779"/>
            <a:ext cx="3084393" cy="308439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9989" y="4288806"/>
            <a:ext cx="2453753" cy="2453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59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224852" y="133012"/>
            <a:ext cx="11782269" cy="1291054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Экскурсия – одна из форм работы в нашем </a:t>
            </a:r>
            <a:b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мини-музее «Оляпка»</a:t>
            </a:r>
            <a:endParaRPr lang="ru-RU" sz="36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0" y="1983100"/>
            <a:ext cx="4112301" cy="3143536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Игры-экскурсии помогли повысить социальную компетенцию 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дошкольника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2301" y="2585610"/>
            <a:ext cx="4257108" cy="322327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1043" y="4197246"/>
            <a:ext cx="3576078" cy="231800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5438" y="1099865"/>
            <a:ext cx="2501044" cy="2954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917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0" y="161226"/>
            <a:ext cx="7955042" cy="1259031"/>
          </a:xfrm>
        </p:spPr>
        <p:txBody>
          <a:bodyPr>
            <a:normAutofit fontScale="90000"/>
          </a:bodyPr>
          <a:lstStyle/>
          <a:p>
            <a:pPr marL="0" indent="0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интерактивная </a:t>
            </a:r>
            <a:r>
              <a:rPr lang="ru-RU" sz="4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 </a:t>
            </a:r>
            <a:br>
              <a:rPr lang="ru-RU" sz="4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«Что мы знаем </a:t>
            </a:r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 Оляпке?»</a:t>
            </a:r>
            <a:r>
              <a:rPr lang="ru-RU" sz="4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5156616" y="1918740"/>
            <a:ext cx="6925456" cy="412141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Изготовление </a:t>
            </a:r>
            <a:r>
              <a:rPr lang="ru-RU" sz="36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закладок </a:t>
            </a:r>
            <a:endParaRPr lang="ru-RU" sz="3600" b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6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для </a:t>
            </a:r>
            <a:r>
              <a:rPr lang="ru-RU" sz="36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книг</a:t>
            </a:r>
          </a:p>
          <a:p>
            <a:endParaRPr lang="ru-RU" sz="4000" b="1" dirty="0">
              <a:solidFill>
                <a:srgbClr val="00B050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144" y="1540846"/>
            <a:ext cx="4585649" cy="343923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0525" y="3260465"/>
            <a:ext cx="4648200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697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558" y="290766"/>
            <a:ext cx="11805313" cy="798067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</a:t>
            </a:r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группе книжки- малышки «Наша Оляпка»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785" y="1137741"/>
            <a:ext cx="5157787" cy="636468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Оформление обложки </a:t>
            </a:r>
            <a:endParaRPr lang="ru-RU" sz="3600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558" y="2147675"/>
            <a:ext cx="2774120" cy="3857339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9554570" y="1667445"/>
            <a:ext cx="2886165" cy="2114963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Рисование детьми </a:t>
            </a:r>
          </a:p>
          <a:p>
            <a:r>
              <a:rPr lang="ru-RU" sz="3600" dirty="0" smtClean="0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страниц книги</a:t>
            </a:r>
            <a:endParaRPr lang="ru-RU" sz="3600" dirty="0">
              <a:solidFill>
                <a:srgbClr val="FF99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8042" y="1961653"/>
            <a:ext cx="2170340" cy="2170340"/>
          </a:xfr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8042" y="4494812"/>
            <a:ext cx="2170340" cy="217034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8347" y="1667445"/>
            <a:ext cx="2538482" cy="253848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8347" y="4303742"/>
            <a:ext cx="2374710" cy="237471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4570" y="4303742"/>
            <a:ext cx="2361410" cy="2361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1450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</TotalTime>
  <Words>105</Words>
  <Application>Microsoft Office PowerPoint</Application>
  <PresentationFormat>Широкоэкранный</PresentationFormat>
  <Paragraphs>17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8" baseType="lpstr">
      <vt:lpstr>Arial</vt:lpstr>
      <vt:lpstr>Arial Black</vt:lpstr>
      <vt:lpstr>Bahnschrift Condensed</vt:lpstr>
      <vt:lpstr>Calibri</vt:lpstr>
      <vt:lpstr>Calibri Light</vt:lpstr>
      <vt:lpstr>Times New Roman</vt:lpstr>
      <vt:lpstr>Тема Office</vt:lpstr>
      <vt:lpstr>                       МАДОУ «Детский сад «Электроник , г. Перми                                     «Создание мини-музея книги:                                                                альманаха «Оляпка»,                                                                как метод изучения                                         культурного наследия Пермского края»                                                              составили:  воспитатели                                                                                                                                                         Штейникова Г.П.                                                                                                                                                         Грунина М.Н.                                                                                                                                                                    </vt:lpstr>
      <vt:lpstr>                          Опыт работы</vt:lpstr>
      <vt:lpstr>Цель: Создание условий для воспитания духовно-нравственных качеств личности ребёнка старшего дошкольного возраста через приобщение к литературной истории Пермского края и знакомству с альманахом «Оляпка».    задачи для каждой категории участников:  С детьми * Создать мини-музей для поддержания интереса к чтению и изучению альманаха «Оляпка». * Способствовать формированию чувства гордости за книгу «Оляпка», созданную в Перми. * Способствовать развитию и поддержанию познавательного интереса.  С родителями:   *Формировать детско-взрослую деятельность на материале музейной практики.  *Создавать условия для развития семейных традиций: вечернее и домашнее чтение.  *Способствовать развитию семейных ценностей.  С педагогами: Способствовать повышению педагогических компетенций при помощи разнообразных форм и методов работы с альманахом.  </vt:lpstr>
      <vt:lpstr>           Анкетирование детей и родителей</vt:lpstr>
      <vt:lpstr>Мини –музей книги                     «Оляпка»   </vt:lpstr>
      <vt:lpstr>Знакомство с историей и чтение книг «Оляпка»                                                              </vt:lpstr>
      <vt:lpstr>Экскурсия – одна из форм работы в нашем  мини-музее «Оляпка»</vt:lpstr>
      <vt:lpstr>     интерактивная игра  «Что мы знаем об Оляпке?» </vt:lpstr>
      <vt:lpstr>Создание в группе книжки- малышки «Наша Оляпка»</vt:lpstr>
      <vt:lpstr>        Оформление книжки- малышки « Наша Оляпка».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30</cp:revision>
  <dcterms:created xsi:type="dcterms:W3CDTF">2022-04-08T05:44:18Z</dcterms:created>
  <dcterms:modified xsi:type="dcterms:W3CDTF">2026-03-31T13:22:32Z</dcterms:modified>
</cp:coreProperties>
</file>