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5143500" type="screen16x9"/>
  <p:notesSz cx="6858000" cy="9144000"/>
  <p:embeddedFontLst>
    <p:embeddedFont>
      <p:font typeface="Amatic SC" panose="00000500000000000000" pitchFamily="2" charset="-79"/>
      <p:regular r:id="rId32"/>
      <p:bold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Constantia" panose="02030602050306030303" pitchFamily="18" charset="0"/>
      <p:regular r:id="rId38"/>
      <p:bold r:id="rId39"/>
      <p:italic r:id="rId40"/>
      <p:boldItalic r:id="rId41"/>
    </p:embeddedFont>
    <p:embeddedFont>
      <p:font typeface="Source Code Pro" panose="020B0509030403020204" pitchFamily="49" charset="0"/>
      <p:regular r:id="rId42"/>
      <p:bold r:id="rId43"/>
      <p:italic r:id="rId44"/>
      <p:boldItalic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81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111d0bd40a4_0_1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g111d0bd40a4_0_1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11d0bd40a4_0_1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g111d0bd40a4_0_1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111d0bd40a4_0_1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g111d0bd40a4_0_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111d0bd40a4_0_1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g111d0bd40a4_0_1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111d0bd40a4_0_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g111d0bd40a4_0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111d0bd40a4_0_2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g111d0bd40a4_0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111d0bd40a4_0_2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g111d0bd40a4_0_2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111d0bd40a4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g111d0bd40a4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111d0bd40a4_0_2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g111d0bd40a4_0_2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11d0bd40a4_0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g111d0bd40a4_0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111d0bd40a4_0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g111d0bd40a4_0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111d0bd40a4_0_2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g111d0bd40a4_0_2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111d0bd40a4_0_2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g111d0bd40a4_0_2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111d0bd40a4_0_2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g111d0bd40a4_0_2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111d0bd40a4_0_2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g111d0bd40a4_0_2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111d0bd40a4_0_2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g111d0bd40a4_0_2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111d0bd40a4_0_2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g111d0bd40a4_0_2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111d0bd40a4_0_2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g111d0bd40a4_0_2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111d0bd40a4_0_2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g111d0bd40a4_0_2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111d0bd40a4_0_2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g111d0bd40a4_0_2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111d0bd40a4_0_3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111d0bd40a4_0_3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11d0bd40a4_0_1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g111d0bd40a4_0_1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11d0bd40a4_0_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g111d0bd40a4_0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11d0bd40a4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g111d0bd40a4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111d0bd40a4_0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g111d0bd40a4_0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111d0bd40a4_0_1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g111d0bd40a4_0_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111d0bd40a4_0_1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g111d0bd40a4_0_1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111d0bd40a4_0_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g111d0bd40a4_0_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240275"/>
            <a:ext cx="8520600" cy="198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>
            <a:spLocks noGrp="1"/>
          </p:cNvSpPr>
          <p:nvPr>
            <p:ph type="body" idx="1"/>
          </p:nvPr>
        </p:nvSpPr>
        <p:spPr>
          <a:xfrm>
            <a:off x="311700" y="33046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49" name="Google Shape;49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3"/>
          <p:cNvSpPr txBox="1">
            <a:spLocks noGrp="1"/>
          </p:cNvSpPr>
          <p:nvPr>
            <p:ph type="title"/>
          </p:nvPr>
        </p:nvSpPr>
        <p:spPr>
          <a:xfrm>
            <a:off x="457200" y="528066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Calibri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body" idx="1"/>
          </p:nvPr>
        </p:nvSpPr>
        <p:spPr>
          <a:xfrm>
            <a:off x="457200" y="1391436"/>
            <a:ext cx="4040100" cy="49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0" rIns="45700" bIns="0" anchor="ctr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SzPts val="2280"/>
              <a:buNone/>
              <a:defRPr sz="2400" b="1" cap="none">
                <a:solidFill>
                  <a:schemeClr val="dk2"/>
                </a:solidFill>
              </a:defRPr>
            </a:lvl1pPr>
            <a:lvl2pPr marL="914400" lvl="1" indent="-228600" algn="l" rtl="0">
              <a:spcBef>
                <a:spcPts val="1200"/>
              </a:spcBef>
              <a:spcAft>
                <a:spcPts val="0"/>
              </a:spcAft>
              <a:buSzPts val="1700"/>
              <a:buNone/>
              <a:defRPr sz="2000" b="1"/>
            </a:lvl2pPr>
            <a:lvl3pPr marL="1371600" lvl="2" indent="-228600" algn="l" rtl="0">
              <a:spcBef>
                <a:spcPts val="1200"/>
              </a:spcBef>
              <a:spcAft>
                <a:spcPts val="0"/>
              </a:spcAft>
              <a:buSzPts val="1260"/>
              <a:buNone/>
              <a:defRPr sz="1800" b="1"/>
            </a:lvl3pPr>
            <a:lvl4pPr marL="1828800" lvl="3" indent="-228600" algn="l" rtl="0">
              <a:spcBef>
                <a:spcPts val="1200"/>
              </a:spcBef>
              <a:spcAft>
                <a:spcPts val="0"/>
              </a:spcAft>
              <a:buSzPts val="1040"/>
              <a:buNone/>
              <a:defRPr sz="1600" b="1"/>
            </a:lvl4pPr>
            <a:lvl5pPr marL="2286000" lvl="4" indent="-228600" algn="l" rtl="0">
              <a:spcBef>
                <a:spcPts val="1200"/>
              </a:spcBef>
              <a:spcAft>
                <a:spcPts val="0"/>
              </a:spcAft>
              <a:buSzPts val="1040"/>
              <a:buNone/>
              <a:defRPr sz="1600" b="1"/>
            </a:lvl5pPr>
            <a:lvl6pPr marL="2743200" lvl="5" indent="-320039" algn="l" rtl="0">
              <a:spcBef>
                <a:spcPts val="1200"/>
              </a:spcBef>
              <a:spcAft>
                <a:spcPts val="0"/>
              </a:spcAft>
              <a:buSzPts val="1440"/>
              <a:buChar char="■"/>
              <a:defRPr/>
            </a:lvl6pPr>
            <a:lvl7pPr marL="3200400" lvl="6" indent="-320039" algn="l" rtl="0">
              <a:spcBef>
                <a:spcPts val="1200"/>
              </a:spcBef>
              <a:spcAft>
                <a:spcPts val="0"/>
              </a:spcAft>
              <a:buSzPts val="1440"/>
              <a:buChar char="●"/>
              <a:defRPr/>
            </a:lvl7pPr>
            <a:lvl8pPr marL="3657600" lvl="7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l" rtl="0">
              <a:spcBef>
                <a:spcPts val="1200"/>
              </a:spcBef>
              <a:spcAft>
                <a:spcPts val="12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2"/>
          </p:nvPr>
        </p:nvSpPr>
        <p:spPr>
          <a:xfrm>
            <a:off x="4645025" y="1394818"/>
            <a:ext cx="4041900" cy="49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0" rIns="45700" bIns="0" anchor="ctr" anchorCtr="0">
            <a:norm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SzPts val="2280"/>
              <a:buNone/>
              <a:defRPr sz="2400" b="1" cap="none">
                <a:solidFill>
                  <a:schemeClr val="dk2"/>
                </a:solidFill>
              </a:defRPr>
            </a:lvl1pPr>
            <a:lvl2pPr marL="914400" lvl="1" indent="-228600" algn="l" rtl="0">
              <a:spcBef>
                <a:spcPts val="1200"/>
              </a:spcBef>
              <a:spcAft>
                <a:spcPts val="0"/>
              </a:spcAft>
              <a:buSzPts val="1700"/>
              <a:buNone/>
              <a:defRPr sz="2000" b="1"/>
            </a:lvl2pPr>
            <a:lvl3pPr marL="1371600" lvl="2" indent="-228600" algn="l" rtl="0">
              <a:spcBef>
                <a:spcPts val="1200"/>
              </a:spcBef>
              <a:spcAft>
                <a:spcPts val="0"/>
              </a:spcAft>
              <a:buSzPts val="1260"/>
              <a:buNone/>
              <a:defRPr sz="1800" b="1"/>
            </a:lvl3pPr>
            <a:lvl4pPr marL="1828800" lvl="3" indent="-228600" algn="l" rtl="0">
              <a:spcBef>
                <a:spcPts val="1200"/>
              </a:spcBef>
              <a:spcAft>
                <a:spcPts val="0"/>
              </a:spcAft>
              <a:buSzPts val="1040"/>
              <a:buNone/>
              <a:defRPr sz="1600" b="1"/>
            </a:lvl4pPr>
            <a:lvl5pPr marL="2286000" lvl="4" indent="-228600" algn="l" rtl="0">
              <a:spcBef>
                <a:spcPts val="1200"/>
              </a:spcBef>
              <a:spcAft>
                <a:spcPts val="0"/>
              </a:spcAft>
              <a:buSzPts val="1040"/>
              <a:buNone/>
              <a:defRPr sz="1600" b="1"/>
            </a:lvl5pPr>
            <a:lvl6pPr marL="2743200" lvl="5" indent="-320039" algn="l" rtl="0">
              <a:spcBef>
                <a:spcPts val="1200"/>
              </a:spcBef>
              <a:spcAft>
                <a:spcPts val="0"/>
              </a:spcAft>
              <a:buSzPts val="1440"/>
              <a:buChar char="■"/>
              <a:defRPr/>
            </a:lvl6pPr>
            <a:lvl7pPr marL="3200400" lvl="6" indent="-320039" algn="l" rtl="0">
              <a:spcBef>
                <a:spcPts val="1200"/>
              </a:spcBef>
              <a:spcAft>
                <a:spcPts val="0"/>
              </a:spcAft>
              <a:buSzPts val="1440"/>
              <a:buChar char="●"/>
              <a:defRPr/>
            </a:lvl7pPr>
            <a:lvl8pPr marL="3657600" lvl="7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l" rtl="0">
              <a:spcBef>
                <a:spcPts val="1200"/>
              </a:spcBef>
              <a:spcAft>
                <a:spcPts val="12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3"/>
          </p:nvPr>
        </p:nvSpPr>
        <p:spPr>
          <a:xfrm>
            <a:off x="457200" y="1885950"/>
            <a:ext cx="4040100" cy="28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rmAutofit/>
          </a:bodyPr>
          <a:lstStyle>
            <a:lvl1pPr marL="457200" lvl="0" indent="-361315" algn="l" rtl="0">
              <a:spcBef>
                <a:spcPts val="440"/>
              </a:spcBef>
              <a:spcAft>
                <a:spcPts val="0"/>
              </a:spcAft>
              <a:buSzPts val="2090"/>
              <a:buChar char="●"/>
              <a:defRPr sz="2200"/>
            </a:lvl1pPr>
            <a:lvl2pPr marL="914400" lvl="1" indent="-336550" algn="l" rtl="0">
              <a:spcBef>
                <a:spcPts val="1200"/>
              </a:spcBef>
              <a:spcAft>
                <a:spcPts val="0"/>
              </a:spcAft>
              <a:buSzPts val="1700"/>
              <a:buChar char="○"/>
              <a:defRPr sz="2000"/>
            </a:lvl2pPr>
            <a:lvl3pPr marL="1371600" lvl="2" indent="-308610" algn="l" rtl="0">
              <a:spcBef>
                <a:spcPts val="1200"/>
              </a:spcBef>
              <a:spcAft>
                <a:spcPts val="0"/>
              </a:spcAft>
              <a:buSzPts val="1260"/>
              <a:buChar char="■"/>
              <a:defRPr sz="1800"/>
            </a:lvl3pPr>
            <a:lvl4pPr marL="1828800" lvl="3" indent="-294639" algn="l" rtl="0">
              <a:spcBef>
                <a:spcPts val="1200"/>
              </a:spcBef>
              <a:spcAft>
                <a:spcPts val="0"/>
              </a:spcAft>
              <a:buSzPts val="1040"/>
              <a:buChar char="●"/>
              <a:defRPr sz="1600"/>
            </a:lvl4pPr>
            <a:lvl5pPr marL="2286000" lvl="4" indent="-294639" algn="l" rtl="0">
              <a:spcBef>
                <a:spcPts val="1200"/>
              </a:spcBef>
              <a:spcAft>
                <a:spcPts val="0"/>
              </a:spcAft>
              <a:buSzPts val="1040"/>
              <a:buChar char="○"/>
              <a:defRPr sz="1600"/>
            </a:lvl5pPr>
            <a:lvl6pPr marL="2743200" lvl="5" indent="-320039" algn="l" rtl="0">
              <a:spcBef>
                <a:spcPts val="1200"/>
              </a:spcBef>
              <a:spcAft>
                <a:spcPts val="0"/>
              </a:spcAft>
              <a:buSzPts val="1440"/>
              <a:buChar char="■"/>
              <a:defRPr/>
            </a:lvl6pPr>
            <a:lvl7pPr marL="3200400" lvl="6" indent="-320039" algn="l" rtl="0">
              <a:spcBef>
                <a:spcPts val="1200"/>
              </a:spcBef>
              <a:spcAft>
                <a:spcPts val="0"/>
              </a:spcAft>
              <a:buSzPts val="1440"/>
              <a:buChar char="●"/>
              <a:defRPr/>
            </a:lvl7pPr>
            <a:lvl8pPr marL="3657600" lvl="7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l" rtl="0">
              <a:spcBef>
                <a:spcPts val="1200"/>
              </a:spcBef>
              <a:spcAft>
                <a:spcPts val="12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body" idx="4"/>
          </p:nvPr>
        </p:nvSpPr>
        <p:spPr>
          <a:xfrm>
            <a:off x="4645025" y="1885950"/>
            <a:ext cx="4041900" cy="28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rmAutofit/>
          </a:bodyPr>
          <a:lstStyle>
            <a:lvl1pPr marL="457200" lvl="0" indent="-361315" algn="l" rtl="0">
              <a:spcBef>
                <a:spcPts val="440"/>
              </a:spcBef>
              <a:spcAft>
                <a:spcPts val="0"/>
              </a:spcAft>
              <a:buSzPts val="2090"/>
              <a:buChar char="●"/>
              <a:defRPr sz="2200"/>
            </a:lvl1pPr>
            <a:lvl2pPr marL="914400" lvl="1" indent="-336550" algn="l" rtl="0">
              <a:spcBef>
                <a:spcPts val="1200"/>
              </a:spcBef>
              <a:spcAft>
                <a:spcPts val="0"/>
              </a:spcAft>
              <a:buSzPts val="1700"/>
              <a:buChar char="○"/>
              <a:defRPr sz="2000"/>
            </a:lvl2pPr>
            <a:lvl3pPr marL="1371600" lvl="2" indent="-308610" algn="l" rtl="0">
              <a:spcBef>
                <a:spcPts val="1200"/>
              </a:spcBef>
              <a:spcAft>
                <a:spcPts val="0"/>
              </a:spcAft>
              <a:buSzPts val="1260"/>
              <a:buChar char="■"/>
              <a:defRPr sz="1800"/>
            </a:lvl3pPr>
            <a:lvl4pPr marL="1828800" lvl="3" indent="-294639" algn="l" rtl="0">
              <a:spcBef>
                <a:spcPts val="1200"/>
              </a:spcBef>
              <a:spcAft>
                <a:spcPts val="0"/>
              </a:spcAft>
              <a:buSzPts val="1040"/>
              <a:buChar char="●"/>
              <a:defRPr sz="1600"/>
            </a:lvl4pPr>
            <a:lvl5pPr marL="2286000" lvl="4" indent="-294639" algn="l" rtl="0">
              <a:spcBef>
                <a:spcPts val="1200"/>
              </a:spcBef>
              <a:spcAft>
                <a:spcPts val="0"/>
              </a:spcAft>
              <a:buSzPts val="1040"/>
              <a:buChar char="○"/>
              <a:defRPr sz="1600"/>
            </a:lvl5pPr>
            <a:lvl6pPr marL="2743200" lvl="5" indent="-320039" algn="l" rtl="0">
              <a:spcBef>
                <a:spcPts val="1200"/>
              </a:spcBef>
              <a:spcAft>
                <a:spcPts val="0"/>
              </a:spcAft>
              <a:buSzPts val="1440"/>
              <a:buChar char="■"/>
              <a:defRPr/>
            </a:lvl6pPr>
            <a:lvl7pPr marL="3200400" lvl="6" indent="-320039" algn="l" rtl="0">
              <a:spcBef>
                <a:spcPts val="1200"/>
              </a:spcBef>
              <a:spcAft>
                <a:spcPts val="0"/>
              </a:spcAft>
              <a:buSzPts val="1440"/>
              <a:buChar char="●"/>
              <a:defRPr/>
            </a:lvl7pPr>
            <a:lvl8pPr marL="3657600" lvl="7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l" rtl="0">
              <a:spcBef>
                <a:spcPts val="1200"/>
              </a:spcBef>
              <a:spcAft>
                <a:spcPts val="12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8" name="Google Shape;58;p13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ftr" idx="11"/>
          </p:nvPr>
        </p:nvSpPr>
        <p:spPr>
          <a:xfrm>
            <a:off x="2667000" y="4767263"/>
            <a:ext cx="33528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sldNum" idx="12"/>
          </p:nvPr>
        </p:nvSpPr>
        <p:spPr>
          <a:xfrm>
            <a:off x="7924800" y="4767263"/>
            <a:ext cx="7620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>
            <a:spLocks noGrp="1"/>
          </p:cNvSpPr>
          <p:nvPr>
            <p:ph type="title"/>
          </p:nvPr>
        </p:nvSpPr>
        <p:spPr>
          <a:xfrm>
            <a:off x="457200" y="528066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body" idx="1"/>
          </p:nvPr>
        </p:nvSpPr>
        <p:spPr>
          <a:xfrm>
            <a:off x="457200" y="1451610"/>
            <a:ext cx="8229600" cy="329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7185" algn="l" rtl="0">
              <a:spcBef>
                <a:spcPts val="360"/>
              </a:spcBef>
              <a:spcAft>
                <a:spcPts val="0"/>
              </a:spcAft>
              <a:buSzPts val="1710"/>
              <a:buChar char="●"/>
              <a:defRPr/>
            </a:lvl1pPr>
            <a:lvl2pPr marL="914400" lvl="1" indent="-325755" algn="l" rtl="0">
              <a:spcBef>
                <a:spcPts val="1200"/>
              </a:spcBef>
              <a:spcAft>
                <a:spcPts val="0"/>
              </a:spcAft>
              <a:buSzPts val="1530"/>
              <a:buChar char="○"/>
              <a:defRPr/>
            </a:lvl2pPr>
            <a:lvl3pPr marL="1371600" lvl="2" indent="-308610" algn="l" rtl="0">
              <a:spcBef>
                <a:spcPts val="1200"/>
              </a:spcBef>
              <a:spcAft>
                <a:spcPts val="0"/>
              </a:spcAft>
              <a:buSzPts val="1260"/>
              <a:buChar char="■"/>
              <a:defRPr/>
            </a:lvl3pPr>
            <a:lvl4pPr marL="1828800" lvl="3" indent="-302894" algn="l" rtl="0">
              <a:spcBef>
                <a:spcPts val="1200"/>
              </a:spcBef>
              <a:spcAft>
                <a:spcPts val="0"/>
              </a:spcAft>
              <a:buSzPts val="1170"/>
              <a:buChar char="●"/>
              <a:defRPr/>
            </a:lvl4pPr>
            <a:lvl5pPr marL="2286000" lvl="4" indent="-302895" algn="l" rtl="0">
              <a:spcBef>
                <a:spcPts val="1200"/>
              </a:spcBef>
              <a:spcAft>
                <a:spcPts val="0"/>
              </a:spcAft>
              <a:buSzPts val="1170"/>
              <a:buChar char="○"/>
              <a:defRPr/>
            </a:lvl5pPr>
            <a:lvl6pPr marL="2743200" lvl="5" indent="-320039" algn="l" rtl="0">
              <a:spcBef>
                <a:spcPts val="1200"/>
              </a:spcBef>
              <a:spcAft>
                <a:spcPts val="0"/>
              </a:spcAft>
              <a:buSzPts val="1440"/>
              <a:buChar char="■"/>
              <a:defRPr/>
            </a:lvl6pPr>
            <a:lvl7pPr marL="3200400" lvl="6" indent="-320039" algn="l" rtl="0">
              <a:spcBef>
                <a:spcPts val="1200"/>
              </a:spcBef>
              <a:spcAft>
                <a:spcPts val="0"/>
              </a:spcAft>
              <a:buSzPts val="1440"/>
              <a:buChar char="●"/>
              <a:defRPr/>
            </a:lvl7pPr>
            <a:lvl8pPr marL="3657600" lvl="7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algn="l" rtl="0">
              <a:spcBef>
                <a:spcPts val="1200"/>
              </a:spcBef>
              <a:spcAft>
                <a:spcPts val="120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4"/>
          <p:cNvSpPr txBox="1">
            <a:spLocks noGrp="1"/>
          </p:cNvSpPr>
          <p:nvPr>
            <p:ph type="ftr" idx="11"/>
          </p:nvPr>
        </p:nvSpPr>
        <p:spPr>
          <a:xfrm>
            <a:off x="2667000" y="4767263"/>
            <a:ext cx="33528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sldNum" idx="12"/>
          </p:nvPr>
        </p:nvSpPr>
        <p:spPr>
          <a:xfrm>
            <a:off x="7924800" y="4767263"/>
            <a:ext cx="7620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  <a:solidFill>
            <a:srgbClr val="FFFFFF"/>
          </a:solidFill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2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304800" y="309350"/>
            <a:ext cx="8537700" cy="74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9" name="Google Shape;39;p9"/>
          <p:cNvSpPr txBox="1">
            <a:spLocks noGrp="1"/>
          </p:cNvSpPr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ubTitle" idx="1"/>
          </p:nvPr>
        </p:nvSpPr>
        <p:spPr>
          <a:xfrm>
            <a:off x="265500" y="2845223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>
            <a:spLocks noGrp="1"/>
          </p:cNvSpPr>
          <p:nvPr>
            <p:ph type="body" idx="1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matic SC"/>
              <a:buNone/>
              <a:defRPr sz="2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</a:lstStyle>
          <a:p>
            <a:endParaRPr/>
          </a:p>
        </p:txBody>
      </p:sp>
      <p:sp>
        <p:nvSpPr>
          <p:cNvPr id="45" name="Google Shape;45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beach-day">
    <p:bg>
      <p:bgPr>
        <a:solidFill>
          <a:schemeClr val="accent4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>
            <a:spLocks noGrp="1"/>
          </p:cNvSpPr>
          <p:nvPr>
            <p:ph type="ctrTitle"/>
          </p:nvPr>
        </p:nvSpPr>
        <p:spPr>
          <a:xfrm>
            <a:off x="1711150" y="1047175"/>
            <a:ext cx="6142800" cy="214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4020">
                <a:solidFill>
                  <a:schemeClr val="accent5"/>
                </a:solidFill>
              </a:rPr>
              <a:t>«Дворцы Санкт-Петербурга»</a:t>
            </a:r>
            <a:endParaRPr sz="4020">
              <a:solidFill>
                <a:schemeClr val="accent5"/>
              </a:solidFill>
            </a:endParaRPr>
          </a:p>
        </p:txBody>
      </p:sp>
      <p:sp>
        <p:nvSpPr>
          <p:cNvPr id="72" name="Google Shape;72;p15"/>
          <p:cNvSpPr txBox="1">
            <a:spLocks noGrp="1"/>
          </p:cNvSpPr>
          <p:nvPr>
            <p:ph type="subTitle" idx="1"/>
          </p:nvPr>
        </p:nvSpPr>
        <p:spPr>
          <a:xfrm>
            <a:off x="4009975" y="4072025"/>
            <a:ext cx="49101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/>
              <a:t>Подготовил(а):</a:t>
            </a:r>
            <a:endParaRPr sz="1600"/>
          </a:p>
        </p:txBody>
      </p:sp>
      <p:pic>
        <p:nvPicPr>
          <p:cNvPr id="73" name="Google Shape;7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359945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3499175" y="599575"/>
            <a:ext cx="1614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75" name="Google Shape;75;p15"/>
          <p:cNvSpPr txBox="1"/>
          <p:nvPr/>
        </p:nvSpPr>
        <p:spPr>
          <a:xfrm>
            <a:off x="3499175" y="599575"/>
            <a:ext cx="5421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«Дворцы Санкт-Петербурга»</a:t>
            </a:r>
            <a:endParaRPr sz="3000" b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7544" y="195486"/>
            <a:ext cx="6284334" cy="3888432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4"/>
          <p:cNvSpPr txBox="1"/>
          <p:nvPr/>
        </p:nvSpPr>
        <p:spPr>
          <a:xfrm>
            <a:off x="539552" y="4245936"/>
            <a:ext cx="23043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Николаевский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дворец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24"/>
          <p:cNvSpPr txBox="1"/>
          <p:nvPr/>
        </p:nvSpPr>
        <p:spPr>
          <a:xfrm>
            <a:off x="6084168" y="4245936"/>
            <a:ext cx="25203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Меншиковский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дворец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24"/>
          <p:cNvSpPr txBox="1"/>
          <p:nvPr/>
        </p:nvSpPr>
        <p:spPr>
          <a:xfrm>
            <a:off x="3347864" y="4245936"/>
            <a:ext cx="25203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Михайловский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дворец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5"/>
          <p:cNvSpPr txBox="1">
            <a:spLocks noGrp="1"/>
          </p:cNvSpPr>
          <p:nvPr>
            <p:ph type="title"/>
          </p:nvPr>
        </p:nvSpPr>
        <p:spPr>
          <a:xfrm>
            <a:off x="467544" y="14148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Calibri"/>
              <a:buNone/>
            </a:pPr>
            <a:r>
              <a:rPr lang="ru" sz="4400"/>
              <a:t>Правильный ответ</a:t>
            </a:r>
            <a:endParaRPr sz="4400"/>
          </a:p>
        </p:txBody>
      </p:sp>
      <p:pic>
        <p:nvPicPr>
          <p:cNvPr id="150" name="Google Shape;150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31640" y="1167594"/>
            <a:ext cx="4887816" cy="3024336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25"/>
          <p:cNvSpPr txBox="1"/>
          <p:nvPr/>
        </p:nvSpPr>
        <p:spPr>
          <a:xfrm>
            <a:off x="1259632" y="4299942"/>
            <a:ext cx="66246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Меншиковский</a:t>
            </a:r>
            <a:endParaRPr sz="2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дворец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2" y="195486"/>
            <a:ext cx="8794225" cy="3672408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6"/>
          <p:cNvSpPr txBox="1"/>
          <p:nvPr/>
        </p:nvSpPr>
        <p:spPr>
          <a:xfrm>
            <a:off x="467544" y="4299942"/>
            <a:ext cx="25923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Воронцовский дворец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26"/>
          <p:cNvSpPr txBox="1"/>
          <p:nvPr/>
        </p:nvSpPr>
        <p:spPr>
          <a:xfrm>
            <a:off x="3563888" y="4299942"/>
            <a:ext cx="2376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Елагин дворец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26"/>
          <p:cNvSpPr txBox="1"/>
          <p:nvPr/>
        </p:nvSpPr>
        <p:spPr>
          <a:xfrm>
            <a:off x="6300192" y="4245936"/>
            <a:ext cx="23763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3.Мариинский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дворец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7"/>
          <p:cNvSpPr txBox="1">
            <a:spLocks noGrp="1"/>
          </p:cNvSpPr>
          <p:nvPr>
            <p:ph type="title"/>
          </p:nvPr>
        </p:nvSpPr>
        <p:spPr>
          <a:xfrm>
            <a:off x="467544" y="141480"/>
            <a:ext cx="8229600" cy="59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alibri"/>
              <a:buNone/>
            </a:pPr>
            <a:r>
              <a:rPr lang="ru" sz="4400"/>
              <a:t>Правильный ответ</a:t>
            </a:r>
            <a:endParaRPr sz="4400"/>
          </a:p>
        </p:txBody>
      </p:sp>
      <p:pic>
        <p:nvPicPr>
          <p:cNvPr id="165" name="Google Shape;165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1600" y="1005576"/>
            <a:ext cx="7500956" cy="3132348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7"/>
          <p:cNvSpPr txBox="1"/>
          <p:nvPr/>
        </p:nvSpPr>
        <p:spPr>
          <a:xfrm>
            <a:off x="971600" y="4353948"/>
            <a:ext cx="75609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Воронцовский дворец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552" y="195486"/>
            <a:ext cx="8064896" cy="351039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8"/>
          <p:cNvSpPr txBox="1"/>
          <p:nvPr/>
        </p:nvSpPr>
        <p:spPr>
          <a:xfrm>
            <a:off x="3491880" y="3921900"/>
            <a:ext cx="23763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Летний дворец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Петра I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28"/>
          <p:cNvSpPr txBox="1"/>
          <p:nvPr/>
        </p:nvSpPr>
        <p:spPr>
          <a:xfrm>
            <a:off x="323528" y="3921900"/>
            <a:ext cx="30963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Большой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Екатерининский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дворец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28"/>
          <p:cNvSpPr txBox="1"/>
          <p:nvPr/>
        </p:nvSpPr>
        <p:spPr>
          <a:xfrm>
            <a:off x="6156176" y="3921900"/>
            <a:ext cx="23043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Строгановский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дворец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9"/>
          <p:cNvSpPr txBox="1">
            <a:spLocks noGrp="1"/>
          </p:cNvSpPr>
          <p:nvPr>
            <p:ph type="title"/>
          </p:nvPr>
        </p:nvSpPr>
        <p:spPr>
          <a:xfrm>
            <a:off x="457200" y="195486"/>
            <a:ext cx="8229600" cy="6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alibri"/>
              <a:buNone/>
            </a:pPr>
            <a:r>
              <a:rPr lang="ru" sz="4400"/>
              <a:t>Правильный ответ</a:t>
            </a:r>
            <a:endParaRPr sz="4400"/>
          </a:p>
        </p:txBody>
      </p:sp>
      <p:pic>
        <p:nvPicPr>
          <p:cNvPr id="180" name="Google Shape;180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43608" y="951570"/>
            <a:ext cx="7200800" cy="3134277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9"/>
          <p:cNvSpPr txBox="1"/>
          <p:nvPr/>
        </p:nvSpPr>
        <p:spPr>
          <a:xfrm>
            <a:off x="3059832" y="4137924"/>
            <a:ext cx="32403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Летний дворец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Петра I</a:t>
            </a:r>
            <a:endParaRPr sz="2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7544" y="141480"/>
            <a:ext cx="6243301" cy="4001836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30"/>
          <p:cNvSpPr txBox="1"/>
          <p:nvPr/>
        </p:nvSpPr>
        <p:spPr>
          <a:xfrm>
            <a:off x="3347864" y="4353948"/>
            <a:ext cx="21603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Николаевский дворец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30"/>
          <p:cNvSpPr txBox="1"/>
          <p:nvPr/>
        </p:nvSpPr>
        <p:spPr>
          <a:xfrm>
            <a:off x="6156176" y="4353948"/>
            <a:ext cx="23763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Михайловский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замок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30"/>
          <p:cNvSpPr txBox="1"/>
          <p:nvPr/>
        </p:nvSpPr>
        <p:spPr>
          <a:xfrm>
            <a:off x="683568" y="4353948"/>
            <a:ext cx="2160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Елагин дворец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1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6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alibri"/>
              <a:buNone/>
            </a:pPr>
            <a:r>
              <a:rPr lang="ru" sz="4400"/>
              <a:t>Правильный ответ</a:t>
            </a:r>
            <a:endParaRPr sz="4400"/>
          </a:p>
        </p:txBody>
      </p:sp>
      <p:pic>
        <p:nvPicPr>
          <p:cNvPr id="195" name="Google Shape;195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03648" y="897564"/>
            <a:ext cx="4971062" cy="3186354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31"/>
          <p:cNvSpPr txBox="1"/>
          <p:nvPr/>
        </p:nvSpPr>
        <p:spPr>
          <a:xfrm>
            <a:off x="3131840" y="4137924"/>
            <a:ext cx="30243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Николаевский дворец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8514" y="249492"/>
            <a:ext cx="6188556" cy="3780420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32"/>
          <p:cNvSpPr txBox="1"/>
          <p:nvPr/>
        </p:nvSpPr>
        <p:spPr>
          <a:xfrm>
            <a:off x="611560" y="4245936"/>
            <a:ext cx="23043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Екатерининский дворец 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32"/>
          <p:cNvSpPr txBox="1"/>
          <p:nvPr/>
        </p:nvSpPr>
        <p:spPr>
          <a:xfrm>
            <a:off x="3491880" y="4245936"/>
            <a:ext cx="24483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Строгановский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дворец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04" name="Google Shape;204;p32"/>
          <p:cNvSpPr txBox="1"/>
          <p:nvPr/>
        </p:nvSpPr>
        <p:spPr>
          <a:xfrm>
            <a:off x="6228184" y="4245936"/>
            <a:ext cx="24483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Воронцовский дворец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3"/>
          <p:cNvSpPr txBox="1">
            <a:spLocks noGrp="1"/>
          </p:cNvSpPr>
          <p:nvPr>
            <p:ph type="title"/>
          </p:nvPr>
        </p:nvSpPr>
        <p:spPr>
          <a:xfrm>
            <a:off x="539552" y="0"/>
            <a:ext cx="8208900" cy="7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Calibri"/>
              <a:buNone/>
            </a:pPr>
            <a:r>
              <a:rPr lang="ru" sz="4400"/>
              <a:t>Правильный ответ</a:t>
            </a:r>
            <a:endParaRPr sz="4400"/>
          </a:p>
        </p:txBody>
      </p:sp>
      <p:pic>
        <p:nvPicPr>
          <p:cNvPr id="210" name="Google Shape;210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87624" y="897564"/>
            <a:ext cx="5304477" cy="324036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33"/>
          <p:cNvSpPr txBox="1"/>
          <p:nvPr/>
        </p:nvSpPr>
        <p:spPr>
          <a:xfrm>
            <a:off x="1187624" y="4353948"/>
            <a:ext cx="70569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Екатерининский дворец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6"/>
          <p:cNvSpPr txBox="1">
            <a:spLocks noGrp="1"/>
          </p:cNvSpPr>
          <p:nvPr>
            <p:ph type="title"/>
          </p:nvPr>
        </p:nvSpPr>
        <p:spPr>
          <a:xfrm>
            <a:off x="0" y="250650"/>
            <a:ext cx="9144000" cy="5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19047"/>
              <a:buFont typeface="Calibri"/>
              <a:buNone/>
            </a:pPr>
            <a:r>
              <a:rPr lang="ru"/>
              <a:t>Выберите правильный вариант</a:t>
            </a:r>
            <a:endParaRPr/>
          </a:p>
        </p:txBody>
      </p:sp>
      <p:sp>
        <p:nvSpPr>
          <p:cNvPr id="81" name="Google Shape;81;p16"/>
          <p:cNvSpPr txBox="1">
            <a:spLocks noGrp="1"/>
          </p:cNvSpPr>
          <p:nvPr>
            <p:ph type="body" idx="1"/>
          </p:nvPr>
        </p:nvSpPr>
        <p:spPr>
          <a:xfrm>
            <a:off x="5995647" y="1848966"/>
            <a:ext cx="2880300" cy="3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0" rIns="4570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SzPts val="1710"/>
              <a:buNone/>
            </a:pPr>
            <a:r>
              <a:rPr lang="ru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Зимний дворец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16"/>
          <p:cNvSpPr txBox="1">
            <a:spLocks noGrp="1"/>
          </p:cNvSpPr>
          <p:nvPr>
            <p:ph type="body" idx="2"/>
          </p:nvPr>
        </p:nvSpPr>
        <p:spPr>
          <a:xfrm>
            <a:off x="5293900" y="881250"/>
            <a:ext cx="38502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0" rIns="4570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710"/>
              <a:buNone/>
            </a:pPr>
            <a:r>
              <a:rPr lang="ru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Александровский</a:t>
            </a:r>
            <a:endParaRPr/>
          </a:p>
          <a:p>
            <a:pPr marL="0" lvl="0" indent="0" algn="ctr" rtl="0">
              <a:spcBef>
                <a:spcPts val="360"/>
              </a:spcBef>
              <a:spcAft>
                <a:spcPts val="1200"/>
              </a:spcAft>
              <a:buSzPts val="1710"/>
              <a:buNone/>
            </a:pPr>
            <a:r>
              <a:rPr lang="ru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дворец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16"/>
          <p:cNvSpPr txBox="1"/>
          <p:nvPr/>
        </p:nvSpPr>
        <p:spPr>
          <a:xfrm>
            <a:off x="5293900" y="2631000"/>
            <a:ext cx="37398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Таврический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дворец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4" name="Google Shape;8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002650"/>
            <a:ext cx="5218700" cy="3479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4"/>
          <p:cNvSpPr txBox="1">
            <a:spLocks noGrp="1"/>
          </p:cNvSpPr>
          <p:nvPr>
            <p:ph type="title"/>
          </p:nvPr>
        </p:nvSpPr>
        <p:spPr>
          <a:xfrm>
            <a:off x="0" y="1329612"/>
            <a:ext cx="9144000" cy="210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25000"/>
              <a:buFont typeface="Calibri"/>
              <a:buNone/>
            </a:pPr>
            <a:r>
              <a:rPr lang="ru"/>
              <a:t>Рубрика №2</a:t>
            </a:r>
            <a:br>
              <a:rPr lang="ru"/>
            </a:br>
            <a:r>
              <a:rPr lang="ru"/>
              <a:t>Ребусы  </a:t>
            </a:r>
            <a:br>
              <a:rPr lang="ru"/>
            </a:br>
            <a:r>
              <a:rPr lang="ru"/>
              <a:t>и</a:t>
            </a:r>
            <a:br>
              <a:rPr lang="ru"/>
            </a:br>
            <a:r>
              <a:rPr lang="ru"/>
              <a:t>Загадки</a:t>
            </a:r>
            <a:br>
              <a:rPr lang="ru"/>
            </a:br>
            <a:endParaRPr/>
          </a:p>
        </p:txBody>
      </p:sp>
      <p:sp>
        <p:nvSpPr>
          <p:cNvPr id="217" name="Google Shape;217;p34"/>
          <p:cNvSpPr txBox="1">
            <a:spLocks noGrp="1"/>
          </p:cNvSpPr>
          <p:nvPr>
            <p:ph type="sldNum" idx="12"/>
          </p:nvPr>
        </p:nvSpPr>
        <p:spPr>
          <a:xfrm>
            <a:off x="8472458" y="3497413"/>
            <a:ext cx="548700" cy="2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20</a:t>
            </a:fld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19522"/>
            <a:ext cx="3096300" cy="16431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23" name="Google Shape;223;p35" descr="C:\Users\Andrew\Documents\248a4gif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63688" y="2193708"/>
            <a:ext cx="3240361" cy="2355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3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220072" y="2517744"/>
            <a:ext cx="2538282" cy="22557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6"/>
          <p:cNvSpPr txBox="1">
            <a:spLocks noGrp="1"/>
          </p:cNvSpPr>
          <p:nvPr>
            <p:ph type="title"/>
          </p:nvPr>
        </p:nvSpPr>
        <p:spPr>
          <a:xfrm>
            <a:off x="611560" y="195486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Calibri"/>
              <a:buNone/>
            </a:pPr>
            <a:r>
              <a:rPr lang="ru"/>
              <a:t>Санкт-Петербургский монетный двор</a:t>
            </a:r>
            <a:endParaRPr/>
          </a:p>
        </p:txBody>
      </p:sp>
      <p:pic>
        <p:nvPicPr>
          <p:cNvPr id="230" name="Google Shape;230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38566" y="1052882"/>
            <a:ext cx="5197762" cy="3898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7"/>
          <p:cNvSpPr txBox="1"/>
          <p:nvPr/>
        </p:nvSpPr>
        <p:spPr>
          <a:xfrm>
            <a:off x="179512" y="1059582"/>
            <a:ext cx="3384300" cy="13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Пётр диковинки любил,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Собирал их и копил.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Из причуды царской сей.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Первый создан был музей.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6" name="Google Shape;236;p37" descr="C:\Users\Andrew\Documents\0007-006-Kunstkamera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20029" y="1631065"/>
            <a:ext cx="3887894" cy="2918911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37"/>
          <p:cNvSpPr txBox="1">
            <a:spLocks noGrp="1"/>
          </p:cNvSpPr>
          <p:nvPr>
            <p:ph type="title"/>
          </p:nvPr>
        </p:nvSpPr>
        <p:spPr>
          <a:xfrm>
            <a:off x="0" y="465516"/>
            <a:ext cx="9144000" cy="4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19047"/>
              <a:buFont typeface="Calibri"/>
              <a:buNone/>
            </a:pPr>
            <a:r>
              <a:rPr lang="ru"/>
              <a:t>Загадки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8"/>
          <p:cNvSpPr txBox="1"/>
          <p:nvPr/>
        </p:nvSpPr>
        <p:spPr>
          <a:xfrm>
            <a:off x="0" y="843558"/>
            <a:ext cx="4392600" cy="23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начале Невского стоит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Прекрасно здание на вид.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Колонны, статуи и шпиль,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 только в вышине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Горит кораблик золотой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Весь в солнечном огне.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3" name="Google Shape;243;p38" descr="C:\Users\Andrew\Documents\1049650_45296-700x70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83968" y="2085696"/>
            <a:ext cx="3474928" cy="26034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9"/>
          <p:cNvSpPr txBox="1"/>
          <p:nvPr/>
        </p:nvSpPr>
        <p:spPr>
          <a:xfrm>
            <a:off x="333553" y="3445201"/>
            <a:ext cx="5472600" cy="15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Зимний дворец у Невы, посмотри!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Жили когда-то в нём наши цари.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Ну а сейчас в нём огромный музей,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Города гордость и Родины всей.  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9" name="Google Shape;249;p39" descr="C:\Users\Andrew\Documents\7443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31840" y="465516"/>
            <a:ext cx="3672408" cy="27543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40"/>
          <p:cNvSpPr txBox="1"/>
          <p:nvPr/>
        </p:nvSpPr>
        <p:spPr>
          <a:xfrm>
            <a:off x="251520" y="735546"/>
            <a:ext cx="5256600" cy="15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 титанам ближе подойдём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Стоят они вдесятером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держат портик Эрмитажа.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Кто эта каменная стража?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5" name="Google Shape;255;p40" descr="C:\Users\Andrew\Documents\atlant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60032" y="897564"/>
            <a:ext cx="2538282" cy="3832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1"/>
          <p:cNvSpPr txBox="1"/>
          <p:nvPr/>
        </p:nvSpPr>
        <p:spPr>
          <a:xfrm>
            <a:off x="683568" y="681540"/>
            <a:ext cx="6048600" cy="15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Огромные, красивые, из камня созданы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Колонны на Васильевском стоят.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туман и в непогоду горят на них огни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Дорогу освещая кораблям.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1" name="Google Shape;261;p41" descr="C:\Users\Andrew\Documents\0_bbf2_cec47760_XL.jpe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74967" y="1848434"/>
            <a:ext cx="4104456" cy="30243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2"/>
          <p:cNvSpPr txBox="1"/>
          <p:nvPr/>
        </p:nvSpPr>
        <p:spPr>
          <a:xfrm>
            <a:off x="683568" y="465516"/>
            <a:ext cx="4752600" cy="23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Есть в Петербурге чудо – сад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Украшен кружевом оград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Дворец в нём есть царя Петра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статуи, как божества.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тени аллей, возле оград,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Скажите, что это за сад?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7" name="Google Shape;267;p42" descr="C:\Users\Andrew\Documents\es219533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52720" y="1977014"/>
            <a:ext cx="3672410" cy="27543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43"/>
          <p:cNvSpPr txBox="1">
            <a:spLocks noGrp="1"/>
          </p:cNvSpPr>
          <p:nvPr>
            <p:ph type="title"/>
          </p:nvPr>
        </p:nvSpPr>
        <p:spPr>
          <a:xfrm>
            <a:off x="457200" y="528066"/>
            <a:ext cx="8229600" cy="857400"/>
          </a:xfrm>
          <a:prstGeom prst="rect">
            <a:avLst/>
          </a:prstGeom>
        </p:spPr>
        <p:txBody>
          <a:bodyPr spcFirstLastPara="1" wrap="square" lIns="0" tIns="45700" rIns="0" bIns="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СПАСИБО ЗА ВНИМАНИЕ!</a:t>
            </a:r>
            <a:endParaRPr/>
          </a:p>
        </p:txBody>
      </p:sp>
      <p:pic>
        <p:nvPicPr>
          <p:cNvPr id="273" name="Google Shape;273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43"/>
          <p:cNvSpPr txBox="1"/>
          <p:nvPr/>
        </p:nvSpPr>
        <p:spPr>
          <a:xfrm>
            <a:off x="1774650" y="2035350"/>
            <a:ext cx="63468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 b="1">
                <a:solidFill>
                  <a:srgbClr val="00FFF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Спасибо за внимание!</a:t>
            </a:r>
            <a:endParaRPr sz="3600" b="1">
              <a:solidFill>
                <a:srgbClr val="00FFFF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7"/>
          <p:cNvSpPr txBox="1">
            <a:spLocks noGrp="1"/>
          </p:cNvSpPr>
          <p:nvPr>
            <p:ph type="title"/>
          </p:nvPr>
        </p:nvSpPr>
        <p:spPr>
          <a:xfrm>
            <a:off x="395536" y="0"/>
            <a:ext cx="8229600" cy="62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alibri"/>
              <a:buNone/>
            </a:pPr>
            <a:r>
              <a:rPr lang="ru" sz="4000"/>
              <a:t>Правильный ответ</a:t>
            </a:r>
            <a:endParaRPr sz="4000"/>
          </a:p>
        </p:txBody>
      </p:sp>
      <p:sp>
        <p:nvSpPr>
          <p:cNvPr id="90" name="Google Shape;90;p17"/>
          <p:cNvSpPr txBox="1">
            <a:spLocks noGrp="1"/>
          </p:cNvSpPr>
          <p:nvPr>
            <p:ph type="body" idx="2"/>
          </p:nvPr>
        </p:nvSpPr>
        <p:spPr>
          <a:xfrm>
            <a:off x="2627784" y="4299942"/>
            <a:ext cx="4320600" cy="49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0" rIns="45700" bIns="0" anchor="ctr" anchorCtr="0">
            <a:normAutofit fontScale="55000" lnSpcReduction="1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ct val="95000"/>
              <a:buNone/>
            </a:pPr>
            <a:r>
              <a:rPr lang="ru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Зимний дворец</a:t>
            </a:r>
            <a:endParaRPr/>
          </a:p>
          <a:p>
            <a:pPr marL="0" lvl="0" indent="0" algn="ctr" rtl="0">
              <a:spcBef>
                <a:spcPts val="480"/>
              </a:spcBef>
              <a:spcAft>
                <a:spcPts val="1200"/>
              </a:spcAft>
              <a:buSzPct val="95000"/>
              <a:buNone/>
            </a:pPr>
            <a:endParaRPr/>
          </a:p>
        </p:txBody>
      </p:sp>
      <p:pic>
        <p:nvPicPr>
          <p:cNvPr id="91" name="Google Shape;91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75656" y="897564"/>
            <a:ext cx="6264697" cy="3162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5616" y="249492"/>
            <a:ext cx="5292589" cy="3964485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8"/>
          <p:cNvSpPr txBox="1"/>
          <p:nvPr/>
        </p:nvSpPr>
        <p:spPr>
          <a:xfrm>
            <a:off x="5868144" y="4407954"/>
            <a:ext cx="25203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Мраморный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дворец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8"/>
          <p:cNvSpPr txBox="1"/>
          <p:nvPr/>
        </p:nvSpPr>
        <p:spPr>
          <a:xfrm>
            <a:off x="3275856" y="4407954"/>
            <a:ext cx="26643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Александровский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дворец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8"/>
          <p:cNvSpPr txBox="1"/>
          <p:nvPr/>
        </p:nvSpPr>
        <p:spPr>
          <a:xfrm>
            <a:off x="323528" y="4461960"/>
            <a:ext cx="2808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Таврический дворец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9"/>
          <p:cNvSpPr txBox="1">
            <a:spLocks noGrp="1"/>
          </p:cNvSpPr>
          <p:nvPr>
            <p:ph type="title"/>
          </p:nvPr>
        </p:nvSpPr>
        <p:spPr>
          <a:xfrm>
            <a:off x="467544" y="141480"/>
            <a:ext cx="8229600" cy="7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alibri"/>
              <a:buNone/>
            </a:pPr>
            <a:r>
              <a:rPr lang="ru" sz="4400"/>
              <a:t>Правильный ответ</a:t>
            </a:r>
            <a:endParaRPr sz="4400"/>
          </a:p>
        </p:txBody>
      </p:sp>
      <p:pic>
        <p:nvPicPr>
          <p:cNvPr id="105" name="Google Shape;105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47664" y="1005576"/>
            <a:ext cx="4374487" cy="3276769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9"/>
          <p:cNvSpPr txBox="1"/>
          <p:nvPr/>
        </p:nvSpPr>
        <p:spPr>
          <a:xfrm>
            <a:off x="3059832" y="4407954"/>
            <a:ext cx="34563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Таврический дворец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5616" y="195486"/>
            <a:ext cx="5280472" cy="3956291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0"/>
          <p:cNvSpPr txBox="1"/>
          <p:nvPr/>
        </p:nvSpPr>
        <p:spPr>
          <a:xfrm>
            <a:off x="179512" y="4461960"/>
            <a:ext cx="28803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Строгановский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дворец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20"/>
          <p:cNvSpPr txBox="1"/>
          <p:nvPr/>
        </p:nvSpPr>
        <p:spPr>
          <a:xfrm>
            <a:off x="5652120" y="4407954"/>
            <a:ext cx="33123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Михайловский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дворец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20"/>
          <p:cNvSpPr txBox="1"/>
          <p:nvPr/>
        </p:nvSpPr>
        <p:spPr>
          <a:xfrm>
            <a:off x="3347864" y="4461960"/>
            <a:ext cx="25923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Константиновский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дворец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1"/>
          <p:cNvSpPr txBox="1">
            <a:spLocks noGrp="1"/>
          </p:cNvSpPr>
          <p:nvPr>
            <p:ph type="title"/>
          </p:nvPr>
        </p:nvSpPr>
        <p:spPr>
          <a:xfrm>
            <a:off x="467544" y="0"/>
            <a:ext cx="8229600" cy="62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alibri"/>
              <a:buNone/>
            </a:pPr>
            <a:r>
              <a:rPr lang="ru" sz="4400"/>
              <a:t>Правильный ответ</a:t>
            </a:r>
            <a:endParaRPr sz="4400"/>
          </a:p>
        </p:txBody>
      </p:sp>
      <p:pic>
        <p:nvPicPr>
          <p:cNvPr id="120" name="Google Shape;120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31640" y="897564"/>
            <a:ext cx="6716068" cy="3132349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21"/>
          <p:cNvSpPr txBox="1"/>
          <p:nvPr/>
        </p:nvSpPr>
        <p:spPr>
          <a:xfrm>
            <a:off x="2339752" y="4245936"/>
            <a:ext cx="42486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Михайловский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дворец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1520" y="303498"/>
            <a:ext cx="6487054" cy="3456384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2"/>
          <p:cNvSpPr txBox="1"/>
          <p:nvPr/>
        </p:nvSpPr>
        <p:spPr>
          <a:xfrm>
            <a:off x="6012160" y="4029912"/>
            <a:ext cx="2520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Елагин дворец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22"/>
          <p:cNvSpPr txBox="1"/>
          <p:nvPr/>
        </p:nvSpPr>
        <p:spPr>
          <a:xfrm>
            <a:off x="3203848" y="4029912"/>
            <a:ext cx="2448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Аничков дворец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22"/>
          <p:cNvSpPr txBox="1"/>
          <p:nvPr/>
        </p:nvSpPr>
        <p:spPr>
          <a:xfrm>
            <a:off x="395536" y="4029912"/>
            <a:ext cx="23043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Летний дворец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Петра I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3"/>
          <p:cNvSpPr txBox="1">
            <a:spLocks noGrp="1"/>
          </p:cNvSpPr>
          <p:nvPr>
            <p:ph type="title"/>
          </p:nvPr>
        </p:nvSpPr>
        <p:spPr>
          <a:xfrm>
            <a:off x="467544" y="141480"/>
            <a:ext cx="8229600" cy="59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alibri"/>
              <a:buNone/>
            </a:pPr>
            <a:r>
              <a:rPr lang="ru" sz="4400"/>
              <a:t>Правильный ответ</a:t>
            </a:r>
            <a:endParaRPr sz="4400"/>
          </a:p>
        </p:txBody>
      </p:sp>
      <p:pic>
        <p:nvPicPr>
          <p:cNvPr id="135" name="Google Shape;135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43608" y="1059582"/>
            <a:ext cx="5454606" cy="2906282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3"/>
          <p:cNvSpPr txBox="1"/>
          <p:nvPr/>
        </p:nvSpPr>
        <p:spPr>
          <a:xfrm>
            <a:off x="2483768" y="4191930"/>
            <a:ext cx="44646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Аничков дворец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each 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364</Words>
  <Application>Microsoft Office PowerPoint</Application>
  <PresentationFormat>Экран (16:9)</PresentationFormat>
  <Paragraphs>104</Paragraphs>
  <Slides>29</Slides>
  <Notes>29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Times New Roman</vt:lpstr>
      <vt:lpstr>Source Code Pro</vt:lpstr>
      <vt:lpstr>Constantia</vt:lpstr>
      <vt:lpstr>Calibri</vt:lpstr>
      <vt:lpstr>Amatic SC</vt:lpstr>
      <vt:lpstr>Arial</vt:lpstr>
      <vt:lpstr>Beach Day</vt:lpstr>
      <vt:lpstr>«Дворцы Санкт-Петербурга»</vt:lpstr>
      <vt:lpstr>Выберите правильный вариант</vt:lpstr>
      <vt:lpstr>Правильный ответ</vt:lpstr>
      <vt:lpstr>Презентация PowerPoint</vt:lpstr>
      <vt:lpstr>Правильный ответ</vt:lpstr>
      <vt:lpstr>Презентация PowerPoint</vt:lpstr>
      <vt:lpstr>Правильный ответ</vt:lpstr>
      <vt:lpstr>Презентация PowerPoint</vt:lpstr>
      <vt:lpstr>Правильный ответ</vt:lpstr>
      <vt:lpstr>Презентация PowerPoint</vt:lpstr>
      <vt:lpstr>Правильный ответ</vt:lpstr>
      <vt:lpstr>Презентация PowerPoint</vt:lpstr>
      <vt:lpstr>Правильный ответ</vt:lpstr>
      <vt:lpstr>Презентация PowerPoint</vt:lpstr>
      <vt:lpstr>Правильный ответ</vt:lpstr>
      <vt:lpstr>Презентация PowerPoint</vt:lpstr>
      <vt:lpstr>Правильный ответ</vt:lpstr>
      <vt:lpstr>Презентация PowerPoint</vt:lpstr>
      <vt:lpstr>Правильный ответ</vt:lpstr>
      <vt:lpstr>Рубрика №2 Ребусы   и Загадки </vt:lpstr>
      <vt:lpstr>Презентация PowerPoint</vt:lpstr>
      <vt:lpstr>Санкт-Петербургский монетный двор</vt:lpstr>
      <vt:lpstr>Загадки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«Дворцы Санкт-Петербурга»</dc:title>
  <dc:creator>DNS</dc:creator>
  <cp:lastModifiedBy>Марк Семенов</cp:lastModifiedBy>
  <cp:revision>1</cp:revision>
  <dcterms:modified xsi:type="dcterms:W3CDTF">2023-01-30T18:24:31Z</dcterms:modified>
</cp:coreProperties>
</file>