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91" r:id="rId4"/>
    <p:sldId id="29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870" autoAdjust="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EF1B-22F8-4C8D-9E58-AA1FB37802C6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3EF1B-22F8-4C8D-9E58-AA1FB37802C6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2DA87-A2B3-452E-9B33-7A69DB099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0"/>
            <a:ext cx="8534400" cy="6400800"/>
          </a:xfrm>
          <a:prstGeom prst="rect">
            <a:avLst/>
          </a:prstGeom>
          <a:noFill/>
          <a:ln w="3143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85926"/>
            <a:ext cx="7772400" cy="1785951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/>
            </a:r>
            <a:br>
              <a:rPr lang="ru-RU" sz="8000" b="1" dirty="0" smtClean="0">
                <a:solidFill>
                  <a:srgbClr val="FF0000"/>
                </a:solidFill>
              </a:rPr>
            </a:br>
            <a:r>
              <a:rPr lang="ru-RU" sz="8000" b="1" dirty="0">
                <a:solidFill>
                  <a:srgbClr val="FF0000"/>
                </a:solidFill>
              </a:rPr>
              <a:t/>
            </a:r>
            <a:br>
              <a:rPr lang="ru-RU" sz="8000" b="1" dirty="0">
                <a:solidFill>
                  <a:srgbClr val="FF0000"/>
                </a:solidFill>
              </a:rPr>
            </a:br>
            <a:r>
              <a:rPr lang="ru-RU" sz="8000" b="1" dirty="0" smtClean="0">
                <a:solidFill>
                  <a:srgbClr val="FF0000"/>
                </a:solidFill>
              </a:rPr>
              <a:t>  </a:t>
            </a:r>
            <a:br>
              <a:rPr lang="ru-RU" sz="8000" b="1" dirty="0" smtClean="0">
                <a:solidFill>
                  <a:srgbClr val="FF0000"/>
                </a:solidFill>
              </a:rPr>
            </a:br>
            <a:r>
              <a:rPr lang="ru-RU" sz="7500" b="1" dirty="0" smtClean="0">
                <a:solidFill>
                  <a:srgbClr val="FF0000"/>
                </a:solidFill>
              </a:rPr>
              <a:t>    Виртуальное путешествие в   </a:t>
            </a:r>
            <a:br>
              <a:rPr lang="ru-RU" sz="7500" b="1" dirty="0" smtClean="0">
                <a:solidFill>
                  <a:srgbClr val="FF0000"/>
                </a:solidFill>
              </a:rPr>
            </a:br>
            <a:r>
              <a:rPr lang="ru-RU" sz="7500" b="1" dirty="0" smtClean="0">
                <a:solidFill>
                  <a:srgbClr val="FF0000"/>
                </a:solidFill>
              </a:rPr>
              <a:t>   мир профессий</a:t>
            </a:r>
            <a:endParaRPr lang="ru-RU" sz="7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проф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95586" y="3290501"/>
            <a:ext cx="6940710" cy="22322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>
                <a:solidFill>
                  <a:srgbClr val="FFFF00"/>
                </a:solidFill>
                <a:latin typeface="+mj-lt"/>
              </a:rPr>
              <a:t>«Профессия – это основное занятие человека, его трудовая деятельность».</a:t>
            </a:r>
            <a:endParaRPr lang="ru-RU" sz="4000" dirty="0">
              <a:solidFill>
                <a:srgbClr val="FFFF00"/>
              </a:solidFill>
              <a:latin typeface="+mj-lt"/>
            </a:endParaRPr>
          </a:p>
          <a:p>
            <a:pPr algn="ctr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21328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Стилист – специалист, помогающий покупателю грамотно, в едином стиле подобрать гардероб, выбрать прическу и макияж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43009"/>
            <a:ext cx="7848872" cy="4414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735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2232248"/>
          </a:xfrm>
        </p:spPr>
        <p:txBody>
          <a:bodyPr>
            <a:noAutofit/>
          </a:bodyPr>
          <a:lstStyle/>
          <a:p>
            <a:r>
              <a:rPr lang="ru-RU" sz="54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</a:rPr>
              <a:t>Все профессии важны, </a:t>
            </a:r>
            <a:br>
              <a:rPr lang="ru-RU" sz="54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</a:rPr>
            </a:br>
            <a:r>
              <a:rPr lang="ru-RU" sz="54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</a:rPr>
              <a:t>все профессии нужны.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5" name="Picture 4" descr="еще конкур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2582863"/>
            <a:ext cx="223202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200367374-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140968"/>
            <a:ext cx="2086184" cy="274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bomber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950566"/>
            <a:ext cx="3146835" cy="2684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skd239706sd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98" y="4292599"/>
            <a:ext cx="2648025" cy="253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430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691</TotalTime>
  <Words>35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         Виртуальное путешествие в       мир профессий</vt:lpstr>
      <vt:lpstr>Презентация PowerPoint</vt:lpstr>
      <vt:lpstr>Стилист – специалист, помогающий покупателю грамотно, в едином стиле подобрать гардероб, выбрать прическу и макияж.</vt:lpstr>
      <vt:lpstr>Все профессии важны,  все профессии нужны.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Админ</cp:lastModifiedBy>
  <cp:revision>51</cp:revision>
  <dcterms:created xsi:type="dcterms:W3CDTF">2016-12-28T01:44:36Z</dcterms:created>
  <dcterms:modified xsi:type="dcterms:W3CDTF">2025-05-11T23:55:38Z</dcterms:modified>
</cp:coreProperties>
</file>