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73" r:id="rId4"/>
    <p:sldId id="258" r:id="rId5"/>
    <p:sldId id="274" r:id="rId6"/>
    <p:sldId id="259" r:id="rId7"/>
    <p:sldId id="275" r:id="rId8"/>
    <p:sldId id="260" r:id="rId9"/>
    <p:sldId id="276" r:id="rId10"/>
    <p:sldId id="261" r:id="rId11"/>
    <p:sldId id="277" r:id="rId12"/>
    <p:sldId id="262" r:id="rId13"/>
    <p:sldId id="278" r:id="rId14"/>
    <p:sldId id="263" r:id="rId15"/>
    <p:sldId id="279" r:id="rId16"/>
    <p:sldId id="264" r:id="rId17"/>
    <p:sldId id="280" r:id="rId18"/>
    <p:sldId id="265" r:id="rId19"/>
    <p:sldId id="281" r:id="rId20"/>
    <p:sldId id="266" r:id="rId21"/>
    <p:sldId id="282" r:id="rId22"/>
    <p:sldId id="267" r:id="rId23"/>
    <p:sldId id="283" r:id="rId24"/>
    <p:sldId id="268" r:id="rId25"/>
    <p:sldId id="284" r:id="rId26"/>
    <p:sldId id="269" r:id="rId27"/>
    <p:sldId id="270" r:id="rId28"/>
    <p:sldId id="271" r:id="rId29"/>
    <p:sldId id="272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E3C06E-E869-4A6F-846C-D4B97DF9FA34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5F993-87C9-4DD3-87AF-D8E6AE09B3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5B86F4C-0A30-41F8-ADB8-B8587944FD78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95531E4-86AE-4C21-88BA-74E3C105D7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6F4C-0A30-41F8-ADB8-B8587944FD78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531E4-86AE-4C21-88BA-74E3C105D7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5B86F4C-0A30-41F8-ADB8-B8587944FD78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95531E4-86AE-4C21-88BA-74E3C105D7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6F4C-0A30-41F8-ADB8-B8587944FD78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95531E4-86AE-4C21-88BA-74E3C105D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6F4C-0A30-41F8-ADB8-B8587944FD78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95531E4-86AE-4C21-88BA-74E3C105D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5B86F4C-0A30-41F8-ADB8-B8587944FD78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95531E4-86AE-4C21-88BA-74E3C105D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5B86F4C-0A30-41F8-ADB8-B8587944FD78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95531E4-86AE-4C21-88BA-74E3C105D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6F4C-0A30-41F8-ADB8-B8587944FD78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95531E4-86AE-4C21-88BA-74E3C105D7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6F4C-0A30-41F8-ADB8-B8587944FD78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95531E4-86AE-4C21-88BA-74E3C105D7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6F4C-0A30-41F8-ADB8-B8587944FD78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95531E4-86AE-4C21-88BA-74E3C105D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5B86F4C-0A30-41F8-ADB8-B8587944FD78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95531E4-86AE-4C21-88BA-74E3C105D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5B86F4C-0A30-41F8-ADB8-B8587944FD78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95531E4-86AE-4C21-88BA-74E3C105D7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928802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По страницам прочитанных произведений.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2006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Прилег вздремнуть я у лафета,</a:t>
            </a:r>
            <a:br>
              <a:rPr lang="ru-RU" dirty="0" smtClean="0"/>
            </a:br>
            <a:r>
              <a:rPr lang="ru-RU" dirty="0" smtClean="0"/>
              <a:t>    И слышно было до рассвета,</a:t>
            </a:r>
            <a:br>
              <a:rPr lang="ru-RU" dirty="0" smtClean="0"/>
            </a:br>
            <a:r>
              <a:rPr lang="ru-RU" dirty="0" smtClean="0"/>
              <a:t>    Как ликовал француз.</a:t>
            </a:r>
            <a:br>
              <a:rPr lang="ru-RU" dirty="0" smtClean="0"/>
            </a:br>
            <a:r>
              <a:rPr lang="ru-RU" dirty="0" smtClean="0"/>
              <a:t>    Но тих был наш бивак открытый:</a:t>
            </a:r>
            <a:br>
              <a:rPr lang="ru-RU" dirty="0" smtClean="0"/>
            </a:br>
            <a:r>
              <a:rPr lang="ru-RU" dirty="0" smtClean="0"/>
              <a:t>    Кто кивер чистил весь избитый,</a:t>
            </a:r>
            <a:br>
              <a:rPr lang="ru-RU" dirty="0" smtClean="0"/>
            </a:br>
            <a:r>
              <a:rPr lang="ru-RU" dirty="0" smtClean="0"/>
              <a:t>    Кто штык точил, ворча сердито,</a:t>
            </a:r>
            <a:br>
              <a:rPr lang="ru-RU" dirty="0" smtClean="0"/>
            </a:br>
            <a:r>
              <a:rPr lang="ru-RU" dirty="0" smtClean="0"/>
              <a:t>    Кусая длинный ус.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643578"/>
            <a:ext cx="8153400" cy="45242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М. Ю. Лермонтов. Бородино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9150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«Мальчик по имени Валек, высокий, тонкий, черноволосый, угрюмо шатался иногда по городу без особенного дела, заложив руки в карманы и кидая по сторонам взгляды, смущавшие </a:t>
            </a:r>
            <a:r>
              <a:rPr lang="ru-RU" dirty="0" err="1" smtClean="0"/>
              <a:t>калачниц</a:t>
            </a:r>
            <a:r>
              <a:rPr lang="ru-RU" dirty="0" smtClean="0"/>
              <a:t>. Девочку видели только один или два раза на руках пана </a:t>
            </a:r>
            <a:r>
              <a:rPr lang="ru-RU" dirty="0" err="1" smtClean="0"/>
              <a:t>Тыбурция</a:t>
            </a:r>
            <a:r>
              <a:rPr lang="ru-RU" dirty="0" smtClean="0"/>
              <a:t>…»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2006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«Мальчик по имени Валек, высокий, тонкий, черноволосый, угрюмо шатался иногда по городу без особенного дела, заложив руки в карманы и кидая по сторонам взгляды, смущавшие </a:t>
            </a:r>
            <a:r>
              <a:rPr lang="ru-RU" dirty="0" err="1" smtClean="0"/>
              <a:t>калачниц</a:t>
            </a:r>
            <a:r>
              <a:rPr lang="ru-RU" dirty="0" smtClean="0"/>
              <a:t>. Девочку видели только один или два раза на руках пана </a:t>
            </a:r>
            <a:r>
              <a:rPr lang="ru-RU" dirty="0" err="1" smtClean="0"/>
              <a:t>Тыбурция</a:t>
            </a:r>
            <a:r>
              <a:rPr lang="ru-RU" dirty="0" smtClean="0"/>
              <a:t>…»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643578"/>
            <a:ext cx="8153400" cy="642942"/>
          </a:xfrm>
        </p:spPr>
        <p:txBody>
          <a:bodyPr>
            <a:normAutofit/>
          </a:bodyPr>
          <a:lstStyle/>
          <a:p>
            <a:r>
              <a:rPr lang="ru-RU" dirty="0" smtClean="0"/>
              <a:t>В. Г. Короленко. В дурном обществе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60579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Там чудеса: там леший бродит, </a:t>
            </a:r>
            <a:br>
              <a:rPr lang="ru-RU" dirty="0" smtClean="0"/>
            </a:br>
            <a:r>
              <a:rPr lang="ru-RU" dirty="0" smtClean="0"/>
              <a:t>    Русалка на ветвях сидит;</a:t>
            </a:r>
            <a:br>
              <a:rPr lang="ru-RU" dirty="0" smtClean="0"/>
            </a:br>
            <a:r>
              <a:rPr lang="ru-RU" dirty="0" smtClean="0"/>
              <a:t>    Там на неведомых дорожках</a:t>
            </a:r>
            <a:br>
              <a:rPr lang="ru-RU" dirty="0" smtClean="0"/>
            </a:br>
            <a:r>
              <a:rPr lang="ru-RU" dirty="0" smtClean="0"/>
              <a:t>    Следы невиданных зверей;</a:t>
            </a:r>
            <a:br>
              <a:rPr lang="ru-RU" dirty="0" smtClean="0"/>
            </a:br>
            <a:r>
              <a:rPr lang="ru-RU" dirty="0" smtClean="0"/>
              <a:t>    Избушка там на курьих ножках</a:t>
            </a:r>
            <a:br>
              <a:rPr lang="ru-RU" dirty="0" smtClean="0"/>
            </a:br>
            <a:r>
              <a:rPr lang="ru-RU" dirty="0" smtClean="0"/>
              <a:t>    Стоит без окон, без дверей.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4149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Там чудеса: там леший бродит, </a:t>
            </a:r>
            <a:br>
              <a:rPr lang="ru-RU" dirty="0" smtClean="0"/>
            </a:br>
            <a:r>
              <a:rPr lang="ru-RU" dirty="0" smtClean="0"/>
              <a:t>    Русалка на ветвях сидит;</a:t>
            </a:r>
            <a:br>
              <a:rPr lang="ru-RU" dirty="0" smtClean="0"/>
            </a:br>
            <a:r>
              <a:rPr lang="ru-RU" dirty="0" smtClean="0"/>
              <a:t>    Там на неведомых дорожках</a:t>
            </a:r>
            <a:br>
              <a:rPr lang="ru-RU" dirty="0" smtClean="0"/>
            </a:br>
            <a:r>
              <a:rPr lang="ru-RU" dirty="0" smtClean="0"/>
              <a:t>    Следы невиданных зверей;</a:t>
            </a:r>
            <a:br>
              <a:rPr lang="ru-RU" dirty="0" smtClean="0"/>
            </a:br>
            <a:r>
              <a:rPr lang="ru-RU" dirty="0" smtClean="0"/>
              <a:t>    Избушка там на курьих ножках</a:t>
            </a:r>
            <a:br>
              <a:rPr lang="ru-RU" dirty="0" smtClean="0"/>
            </a:br>
            <a:r>
              <a:rPr lang="ru-RU" dirty="0" smtClean="0"/>
              <a:t>    Стоит без окон, без дверей.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5786454"/>
            <a:ext cx="8153400" cy="5238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А. С. Пушкин. Руслан и Людмила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6129358"/>
          </a:xfrm>
        </p:spPr>
        <p:txBody>
          <a:bodyPr/>
          <a:lstStyle/>
          <a:p>
            <a:r>
              <a:rPr lang="ru-RU" dirty="0" smtClean="0"/>
              <a:t>«Собачка вдруг начала пить с жадностью, фыркая, трясясь и захлебываясь… Герасим глядел, глядел да как засмеется вдруг…»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857232"/>
            <a:ext cx="8153400" cy="4572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«Собачка вдруг начала пить с жадностью, фыркая, трясясь и захлебываясь… Герасим глядел, глядел да как засмеется вдруг…»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572140"/>
            <a:ext cx="8153400" cy="5238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И. С. Тургенев. </a:t>
            </a:r>
            <a:r>
              <a:rPr lang="ru-RU" dirty="0" err="1" smtClean="0"/>
              <a:t>Муму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843606"/>
          </a:xfrm>
        </p:spPr>
        <p:txBody>
          <a:bodyPr/>
          <a:lstStyle/>
          <a:p>
            <a:r>
              <a:rPr lang="ru-RU" dirty="0" smtClean="0"/>
              <a:t>«Служил на Кавказе офицером один барин. Звали его Жилин. Пришло ему раз письмо из дома».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05778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«Служил на Кавказе офицером один барин. Звали его Жилин. Пришло ему раз письмо из дома».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572140"/>
            <a:ext cx="8153400" cy="523860"/>
          </a:xfrm>
        </p:spPr>
        <p:txBody>
          <a:bodyPr>
            <a:noAutofit/>
          </a:bodyPr>
          <a:lstStyle/>
          <a:p>
            <a:r>
              <a:rPr lang="ru-RU" sz="3600" dirty="0" smtClean="0"/>
              <a:t>Л. Н. Толстой. Кавказский пленник</a:t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9150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«Еще через минуту Карл Петрович – старик с седыми взъерошенными бровями, - волнуясь, слушал спотыкающийся рассказ деда. И в конце концов согласился лечить зайца».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71480"/>
            <a:ext cx="8153400" cy="5524520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Искусство – творческое отражение, воспроизведение действительности в художественных образах.</a:t>
            </a:r>
          </a:p>
          <a:p>
            <a:pPr marL="742950" indent="-742950"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Искусство – это утончённая способность к чему-либо, мастерство.</a:t>
            </a:r>
          </a:p>
          <a:p>
            <a:pPr algn="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Словарь С.И. Ожегова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1292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«Еще через минуту Карл Петрович – старик с седыми взъерошенными бровями, - волнуясь, слушал спотыкающийся рассказ деда. И в конце концов согласился лечить зайца».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572140"/>
            <a:ext cx="8153400" cy="523860"/>
          </a:xfrm>
        </p:spPr>
        <p:txBody>
          <a:bodyPr>
            <a:noAutofit/>
          </a:bodyPr>
          <a:lstStyle/>
          <a:p>
            <a:r>
              <a:rPr lang="ru-RU" sz="3200" dirty="0" smtClean="0"/>
              <a:t>К.Г.Паустовский. Заячьи лапы.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915044"/>
          </a:xfrm>
        </p:spPr>
        <p:txBody>
          <a:bodyPr/>
          <a:lstStyle/>
          <a:p>
            <a:r>
              <a:rPr lang="ru-RU" dirty="0" smtClean="0"/>
              <a:t>«Может случиться, что неподалеку от острова появится корабль, - говорил я себе, - а если я не буду видеть моря, я могу пропустить этот случай».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2006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«Может случиться, что неподалеку от острова появится корабль, - говорил я себе, - а если я не буду видеть моря, я могу пропустить этот случай».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572140"/>
            <a:ext cx="8153400" cy="523860"/>
          </a:xfrm>
        </p:spPr>
        <p:txBody>
          <a:bodyPr>
            <a:noAutofit/>
          </a:bodyPr>
          <a:lstStyle/>
          <a:p>
            <a:r>
              <a:rPr lang="ru-RU" sz="3600" dirty="0" smtClean="0"/>
              <a:t>Даниэль Дефо. “Робинзон Крузо”.</a:t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486416"/>
          </a:xfrm>
        </p:spPr>
        <p:txBody>
          <a:bodyPr/>
          <a:lstStyle/>
          <a:p>
            <a:r>
              <a:rPr lang="ru-RU" dirty="0" smtClean="0"/>
              <a:t>Как звали озорного, непослушного, шаловливого мальчика из романа М. Твена?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12922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звали озорного, непослушного, шаловливого мальчика из романа М. Твена?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572140"/>
            <a:ext cx="8153400" cy="5238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Том </a:t>
            </a:r>
            <a:r>
              <a:rPr lang="ru-RU" dirty="0" err="1" smtClean="0"/>
              <a:t>Сойер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986482"/>
          </a:xfrm>
        </p:spPr>
        <p:txBody>
          <a:bodyPr/>
          <a:lstStyle/>
          <a:p>
            <a:r>
              <a:rPr lang="ru-RU" dirty="0" smtClean="0"/>
              <a:t>С помощью чего </a:t>
            </a:r>
            <a:r>
              <a:rPr lang="ru-RU" dirty="0" err="1" smtClean="0"/>
              <a:t>Киш</a:t>
            </a:r>
            <a:r>
              <a:rPr lang="ru-RU" dirty="0" smtClean="0"/>
              <a:t> смог убить медведя в рассказе Д. Лондона “Сказание о </a:t>
            </a:r>
            <a:r>
              <a:rPr lang="ru-RU" dirty="0" err="1" smtClean="0"/>
              <a:t>Кише</a:t>
            </a:r>
            <a:r>
              <a:rPr lang="ru-RU" dirty="0" smtClean="0"/>
              <a:t>”?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1292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/>
              <a:t>С помощью чего </a:t>
            </a:r>
            <a:r>
              <a:rPr lang="ru-RU" sz="5400" dirty="0" err="1" smtClean="0"/>
              <a:t>Киш</a:t>
            </a:r>
            <a:r>
              <a:rPr lang="ru-RU" sz="5400" dirty="0" smtClean="0"/>
              <a:t> смог убить медведя в рассказе Д. Лондона “Сказание о </a:t>
            </a:r>
            <a:r>
              <a:rPr lang="ru-RU" sz="5400" dirty="0" err="1" smtClean="0"/>
              <a:t>Кише</a:t>
            </a:r>
            <a:r>
              <a:rPr lang="ru-RU" sz="5400" dirty="0" smtClean="0"/>
              <a:t>”?</a:t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500702"/>
            <a:ext cx="8153400" cy="595298"/>
          </a:xfrm>
        </p:spPr>
        <p:txBody>
          <a:bodyPr/>
          <a:lstStyle/>
          <a:p>
            <a:r>
              <a:rPr lang="ru-RU" dirty="0" smtClean="0"/>
              <a:t>При помощи тюленьего жира и китового уса.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00042"/>
            <a:ext cx="4888046" cy="6000792"/>
          </a:xfrm>
        </p:spPr>
        <p:txBody>
          <a:bodyPr>
            <a:normAutofit fontScale="32500" lnSpcReduction="20000"/>
          </a:bodyPr>
          <a:lstStyle/>
          <a:p>
            <a:r>
              <a:rPr lang="ru-RU" sz="5900" dirty="0" smtClean="0">
                <a:solidFill>
                  <a:schemeClr val="accent6">
                    <a:lumMod val="50000"/>
                  </a:schemeClr>
                </a:solidFill>
              </a:rPr>
              <a:t>Вариант I</a:t>
            </a:r>
          </a:p>
          <a:p>
            <a:endParaRPr lang="ru-RU" sz="59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59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59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Перенесение человеческих черт на неодушевленные предметы и явления.</a:t>
            </a:r>
          </a:p>
          <a:p>
            <a:r>
              <a:rPr lang="ru-RU" sz="8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Звуковое совпадение слов, находящихся в конце стихов. </a:t>
            </a:r>
          </a:p>
          <a:p>
            <a:r>
              <a:rPr lang="ru-RU" sz="8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То, о чем говорится в произведении. </a:t>
            </a:r>
          </a:p>
          <a:p>
            <a:r>
              <a:rPr lang="ru-RU" sz="8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Веселая добродушная насмешка. </a:t>
            </a:r>
          </a:p>
          <a:p>
            <a:r>
              <a:rPr lang="ru-RU" sz="8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Вид литературного произведения. 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571480"/>
            <a:ext cx="350046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00042"/>
            <a:ext cx="4816608" cy="5595958"/>
          </a:xfrm>
        </p:spPr>
        <p:txBody>
          <a:bodyPr>
            <a:normAutofit fontScale="92500" lnSpcReduction="20000"/>
          </a:bodyPr>
          <a:lstStyle/>
          <a:p>
            <a:r>
              <a:rPr lang="ru-RU" sz="3000" dirty="0" smtClean="0">
                <a:solidFill>
                  <a:schemeClr val="accent6">
                    <a:lumMod val="50000"/>
                  </a:schemeClr>
                </a:solidFill>
              </a:rPr>
              <a:t>Вариант II.</a:t>
            </a:r>
          </a:p>
          <a:p>
            <a:endParaRPr lang="ru-RU" sz="30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3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3000" dirty="0" smtClean="0">
                <a:solidFill>
                  <a:schemeClr val="accent6">
                    <a:lumMod val="50000"/>
                  </a:schemeClr>
                </a:solidFill>
              </a:rPr>
              <a:t>1) Иносказательное изображение предмета, явления. </a:t>
            </a:r>
          </a:p>
          <a:p>
            <a:r>
              <a:rPr lang="ru-RU" sz="3000" dirty="0" smtClean="0">
                <a:solidFill>
                  <a:schemeClr val="accent6">
                    <a:lumMod val="50000"/>
                  </a:schemeClr>
                </a:solidFill>
              </a:rPr>
              <a:t>2) Вид литературного произведения. </a:t>
            </a:r>
          </a:p>
          <a:p>
            <a:r>
              <a:rPr lang="ru-RU" sz="3000" dirty="0" smtClean="0">
                <a:solidFill>
                  <a:schemeClr val="accent6">
                    <a:lumMod val="50000"/>
                  </a:schemeClr>
                </a:solidFill>
              </a:rPr>
              <a:t>3) Вид литературного произведения или… </a:t>
            </a:r>
          </a:p>
          <a:p>
            <a:r>
              <a:rPr lang="ru-RU" sz="3000" dirty="0" smtClean="0">
                <a:solidFill>
                  <a:schemeClr val="accent6">
                    <a:lumMod val="50000"/>
                  </a:schemeClr>
                </a:solidFill>
              </a:rPr>
              <a:t>4) Веселая добродушная насмешка. </a:t>
            </a:r>
          </a:p>
          <a:p>
            <a:r>
              <a:rPr lang="ru-RU" sz="3000" dirty="0" smtClean="0">
                <a:solidFill>
                  <a:schemeClr val="accent6">
                    <a:lumMod val="50000"/>
                  </a:schemeClr>
                </a:solidFill>
              </a:rPr>
              <a:t>5) Легенда, вымысел, фантастический рассказ. 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857232"/>
            <a:ext cx="328614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Какое художественное произведение, прочитанное мною в 5 классе, запомнилось больше всего и почему? (8-10 предложений)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785794"/>
            <a:ext cx="8153400" cy="5310206"/>
          </a:xfrm>
        </p:spPr>
        <p:txBody>
          <a:bodyPr>
            <a:normAutofit/>
          </a:bodyPr>
          <a:lstStyle/>
          <a:p>
            <a:endParaRPr lang="ru-RU" sz="4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ru-RU" sz="40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Лисица видит сыр, – Лисицу сыр пленил.</a:t>
            </a:r>
            <a:br>
              <a:rPr lang="ru-RU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Плутовка к дереву на цыпочках подходит;</a:t>
            </a:r>
            <a:br>
              <a:rPr lang="ru-RU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Вертит хвостом, с Вороны глаз не сводит…</a:t>
            </a:r>
            <a:br>
              <a:rPr lang="ru-RU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4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литературы для чтения летом: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1. Д. Станюкович. «Рассказы».</a:t>
            </a:r>
          </a:p>
          <a:p>
            <a:r>
              <a:rPr lang="ru-RU" dirty="0" smtClean="0"/>
              <a:t>2. Л. Толстой. «Рассказы для детей».</a:t>
            </a:r>
          </a:p>
          <a:p>
            <a:r>
              <a:rPr lang="ru-RU" dirty="0" smtClean="0"/>
              <a:t>3. А. Чехов. «Рассказы для детей».</a:t>
            </a:r>
          </a:p>
          <a:p>
            <a:r>
              <a:rPr lang="ru-RU" dirty="0" smtClean="0"/>
              <a:t>4. Л. Андреев. «Кусака».</a:t>
            </a:r>
          </a:p>
          <a:p>
            <a:r>
              <a:rPr lang="ru-RU" dirty="0" smtClean="0"/>
              <a:t>5. Ю. </a:t>
            </a:r>
            <a:r>
              <a:rPr lang="ru-RU" dirty="0" err="1" smtClean="0"/>
              <a:t>Олеша</a:t>
            </a:r>
            <a:r>
              <a:rPr lang="ru-RU" dirty="0" smtClean="0"/>
              <a:t>. «</a:t>
            </a:r>
            <a:r>
              <a:rPr lang="ru-RU" dirty="0" err="1" smtClean="0"/>
              <a:t>Дубравка</a:t>
            </a:r>
            <a:r>
              <a:rPr lang="ru-RU" dirty="0" smtClean="0"/>
              <a:t>», «Три толстяка».</a:t>
            </a:r>
          </a:p>
          <a:p>
            <a:r>
              <a:rPr lang="ru-RU" dirty="0" smtClean="0"/>
              <a:t>6. Б. Лавренев. «Срочный фрахт».</a:t>
            </a:r>
          </a:p>
          <a:p>
            <a:r>
              <a:rPr lang="ru-RU" dirty="0" smtClean="0"/>
              <a:t>7. Ю. Казаков. «Рассказы для детей».</a:t>
            </a:r>
          </a:p>
          <a:p>
            <a:r>
              <a:rPr lang="ru-RU" dirty="0" smtClean="0"/>
              <a:t>8. Д. Свифт. «Путешествие Гулливера».</a:t>
            </a:r>
          </a:p>
          <a:p>
            <a:r>
              <a:rPr lang="ru-RU" dirty="0" smtClean="0"/>
              <a:t>9. Ж. Верн. «Таинственный остров».</a:t>
            </a:r>
          </a:p>
          <a:p>
            <a:r>
              <a:rPr lang="ru-RU" dirty="0" smtClean="0"/>
              <a:t>10. А. Дюма. «Три мушкетера».</a:t>
            </a:r>
          </a:p>
          <a:p>
            <a:r>
              <a:rPr lang="ru-RU" dirty="0" smtClean="0"/>
              <a:t>11. Э. Гофман. «Сказки».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34354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СПАСИБО ЗА УРОК!</a:t>
            </a:r>
            <a:br>
              <a:rPr lang="ru-RU" sz="6600" dirty="0" smtClean="0"/>
            </a:br>
            <a:r>
              <a:rPr lang="ru-RU" sz="6600" dirty="0" smtClean="0"/>
              <a:t>МОЛОДЦЫ!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47720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Лисица видит сыр, – Лисицу сыр пленил.</a:t>
            </a:r>
            <a:br>
              <a:rPr lang="ru-RU" dirty="0" smtClean="0"/>
            </a:br>
            <a:r>
              <a:rPr lang="ru-RU" dirty="0" smtClean="0"/>
              <a:t>    Плутовка к дереву на цыпочках подходит;</a:t>
            </a:r>
            <a:br>
              <a:rPr lang="ru-RU" dirty="0" smtClean="0"/>
            </a:br>
            <a:r>
              <a:rPr lang="ru-RU" dirty="0" smtClean="0"/>
              <a:t>    Вертит хвостом, с Вороны глаз не сводит…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572140"/>
            <a:ext cx="8153400" cy="5238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И. А. Крылов. Ворона и Лисица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70073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«От радости </a:t>
            </a:r>
            <a:r>
              <a:rPr lang="ru-RU" dirty="0" err="1" smtClean="0"/>
              <a:t>Васютка</a:t>
            </a:r>
            <a:r>
              <a:rPr lang="ru-RU" dirty="0" smtClean="0"/>
              <a:t> совсем очумел. Принялся прыгать, подбрасывать горстями песок. С берега поднялись стаи белых чаек и с недовольными криками закружились над рекой».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49863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«От радости </a:t>
            </a:r>
            <a:r>
              <a:rPr lang="ru-RU" dirty="0" err="1" smtClean="0"/>
              <a:t>Васютка</a:t>
            </a:r>
            <a:r>
              <a:rPr lang="ru-RU" dirty="0" smtClean="0"/>
              <a:t> совсем очумел. Принялся прыгать, подбрасывать горстями песок. С берега поднялись стаи белых чаек и с недовольными криками закружились над рекой».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572140"/>
            <a:ext cx="8153400" cy="5238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В. П. Астафьев. </a:t>
            </a:r>
            <a:r>
              <a:rPr lang="ru-RU" dirty="0" err="1" smtClean="0"/>
              <a:t>Васюткино</a:t>
            </a:r>
            <a:r>
              <a:rPr lang="ru-RU" dirty="0" smtClean="0"/>
              <a:t> озеро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986482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9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«…Похлопала в ладошки, и все ящерки разбежались. Сама тоже на ноги вскочила, </a:t>
            </a:r>
            <a:r>
              <a:rPr lang="ru-RU" sz="3900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прихватилась</a:t>
            </a:r>
            <a:r>
              <a:rPr lang="ru-RU" sz="39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рукой за камень, подскочила и тоже, как ящерка, побежала по камню-то. Вместо рук-ног – лапы у её зеленые стали, хвост высунулся, по хребтине до половины черная полоска, а голова человечья…»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36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20066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«…Похлопала в ладошки, и все ящерки разбежались. Сама тоже на ноги вскочила, </a:t>
            </a:r>
            <a:r>
              <a:rPr lang="ru-RU" sz="4000" dirty="0" err="1" smtClean="0"/>
              <a:t>прихватилась</a:t>
            </a:r>
            <a:r>
              <a:rPr lang="ru-RU" sz="4000" dirty="0" smtClean="0"/>
              <a:t> рукой за камень, подскочила и тоже, как ящерка, побежала по камню-то. Вместо рук-ног – лапы у её зеленые стали, хвост высунулся, по хребтине до половины черная полоска, а голова человечья…»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5643578"/>
            <a:ext cx="8153400" cy="45242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П. П. Бажов. Медной горы Хозяйка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60579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Прилег вздремнуть я у лафета,</a:t>
            </a:r>
            <a:br>
              <a:rPr lang="ru-RU" dirty="0" smtClean="0"/>
            </a:br>
            <a:r>
              <a:rPr lang="ru-RU" dirty="0" smtClean="0"/>
              <a:t>    И слышно было до рассвета,</a:t>
            </a:r>
            <a:br>
              <a:rPr lang="ru-RU" dirty="0" smtClean="0"/>
            </a:br>
            <a:r>
              <a:rPr lang="ru-RU" dirty="0" smtClean="0"/>
              <a:t>    Как ликовал француз.</a:t>
            </a:r>
            <a:br>
              <a:rPr lang="ru-RU" dirty="0" smtClean="0"/>
            </a:br>
            <a:r>
              <a:rPr lang="ru-RU" dirty="0" smtClean="0"/>
              <a:t>    Но тих был наш бивак открытый:</a:t>
            </a:r>
            <a:br>
              <a:rPr lang="ru-RU" dirty="0" smtClean="0"/>
            </a:br>
            <a:r>
              <a:rPr lang="ru-RU" dirty="0" smtClean="0"/>
              <a:t>    Кто кивер чистил весь избитый,</a:t>
            </a:r>
            <a:br>
              <a:rPr lang="ru-RU" dirty="0" smtClean="0"/>
            </a:br>
            <a:r>
              <a:rPr lang="ru-RU" dirty="0" smtClean="0"/>
              <a:t>    Кто штык точил, ворча сердито,</a:t>
            </a:r>
            <a:br>
              <a:rPr lang="ru-RU" dirty="0" smtClean="0"/>
            </a:br>
            <a:r>
              <a:rPr lang="ru-RU" dirty="0" smtClean="0"/>
              <a:t>    Кусая длинный ус.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52</TotalTime>
  <Words>496</Words>
  <Application>Microsoft Office PowerPoint</Application>
  <PresentationFormat>Экран (4:3)</PresentationFormat>
  <Paragraphs>73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Обычная</vt:lpstr>
      <vt:lpstr>По страницам прочитанных произведений.</vt:lpstr>
      <vt:lpstr>Слайд 2</vt:lpstr>
      <vt:lpstr>Слайд 3</vt:lpstr>
      <vt:lpstr>   1. Лисица видит сыр, – Лисицу сыр пленил.     Плутовка к дереву на цыпочках подходит;     Вертит хвостом, с Вороны глаз не сводит… </vt:lpstr>
      <vt:lpstr> «От радости Васютка совсем очумел. Принялся прыгать, подбрасывать горстями песок. С берега поднялись стаи белых чаек и с недовольными криками закружились над рекой».</vt:lpstr>
      <vt:lpstr>   «От радости Васютка совсем очумел. Принялся прыгать, подбрасывать горстями песок. С берега поднялись стаи белых чаек и с недовольными криками закружились над рекой». </vt:lpstr>
      <vt:lpstr>    </vt:lpstr>
      <vt:lpstr>  «…Похлопала в ладошки, и все ящерки разбежались. Сама тоже на ноги вскочила, прихватилась рукой за камень, подскочила и тоже, как ящерка, побежала по камню-то. Вместо рук-ног – лапы у её зеленые стали, хвост высунулся, по хребтине до половины черная полоска, а голова человечья…»  </vt:lpstr>
      <vt:lpstr>  Прилег вздремнуть я у лафета,     И слышно было до рассвета,     Как ликовал француз.     Но тих был наш бивак открытый:     Кто кивер чистил весь избитый,     Кто штык точил, ворча сердито,     Кусая длинный ус. </vt:lpstr>
      <vt:lpstr>  Прилег вздремнуть я у лафета,     И слышно было до рассвета,     Как ликовал француз.     Но тих был наш бивак открытый:     Кто кивер чистил весь избитый,     Кто штык точил, ворча сердито,     Кусая длинный ус.  </vt:lpstr>
      <vt:lpstr>  «Мальчик по имени Валек, высокий, тонкий, черноволосый, угрюмо шатался иногда по городу без особенного дела, заложив руки в карманы и кидая по сторонам взгляды, смущавшие калачниц. Девочку видели только один или два раза на руках пана Тыбурция…»</vt:lpstr>
      <vt:lpstr>  «Мальчик по имени Валек, высокий, тонкий, черноволосый, угрюмо шатался иногда по городу без особенного дела, заложив руки в карманы и кидая по сторонам взгляды, смущавшие калачниц. Девочку видели только один или два раза на руках пана Тыбурция…»  </vt:lpstr>
      <vt:lpstr>  Там чудеса: там леший бродит,      Русалка на ветвях сидит;     Там на неведомых дорожках     Следы невиданных зверей;     Избушка там на курьих ножках     Стоит без окон, без дверей. </vt:lpstr>
      <vt:lpstr> Там чудеса: там леший бродит,      Русалка на ветвях сидит;     Там на неведомых дорожках     Следы невиданных зверей;     Избушка там на курьих ножках     Стоит без окон, без дверей.  </vt:lpstr>
      <vt:lpstr>«Собачка вдруг начала пить с жадностью, фыркая, трясясь и захлебываясь… Герасим глядел, глядел да как засмеется вдруг…»</vt:lpstr>
      <vt:lpstr>  «Собачка вдруг начала пить с жадностью, фыркая, трясясь и захлебываясь… Герасим глядел, глядел да как засмеется вдруг…»  </vt:lpstr>
      <vt:lpstr>«Служил на Кавказе офицером один барин. Звали его Жилин. Пришло ему раз письмо из дома». </vt:lpstr>
      <vt:lpstr>  «Служил на Кавказе офицером один барин. Звали его Жилин. Пришло ему раз письмо из дома». </vt:lpstr>
      <vt:lpstr>  «Еще через минуту Карл Петрович – старик с седыми взъерошенными бровями, - волнуясь, слушал спотыкающийся рассказ деда. И в конце концов согласился лечить зайца».</vt:lpstr>
      <vt:lpstr>   «Еще через минуту Карл Петрович – старик с седыми взъерошенными бровями, - волнуясь, слушал спотыкающийся рассказ деда. И в конце концов согласился лечить зайца». </vt:lpstr>
      <vt:lpstr>«Может случиться, что неподалеку от острова появится корабль, - говорил я себе, - а если я не буду видеть моря, я могу пропустить этот случай».</vt:lpstr>
      <vt:lpstr>  «Может случиться, что неподалеку от острова появится корабль, - говорил я себе, - а если я не буду видеть моря, я могу пропустить этот случай». </vt:lpstr>
      <vt:lpstr>Как звали озорного, непослушного, шаловливого мальчика из романа М. Твена?  </vt:lpstr>
      <vt:lpstr> Как звали озорного, непослушного, шаловливого мальчика из романа М. Твена?   </vt:lpstr>
      <vt:lpstr>С помощью чего Киш смог убить медведя в рассказе Д. Лондона “Сказание о Кише”? </vt:lpstr>
      <vt:lpstr>   С помощью чего Киш смог убить медведя в рассказе Д. Лондона “Сказание о Кише”? </vt:lpstr>
      <vt:lpstr>Слайд 27</vt:lpstr>
      <vt:lpstr>Слайд 28</vt:lpstr>
      <vt:lpstr>Слайд 29</vt:lpstr>
      <vt:lpstr>Список литературы для чтения летом:</vt:lpstr>
      <vt:lpstr>СПАСИБО ЗА УРОК! МОЛОДЦЫ!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 страницам прочитанных произведений.</dc:title>
  <dc:creator>Comp</dc:creator>
  <cp:lastModifiedBy>Comp</cp:lastModifiedBy>
  <cp:revision>7</cp:revision>
  <dcterms:created xsi:type="dcterms:W3CDTF">2018-06-10T14:45:55Z</dcterms:created>
  <dcterms:modified xsi:type="dcterms:W3CDTF">2018-06-10T22:15:55Z</dcterms:modified>
</cp:coreProperties>
</file>