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92" r:id="rId2"/>
    <p:sldMasterId id="2147483805" r:id="rId3"/>
    <p:sldMasterId id="2147483818" r:id="rId4"/>
    <p:sldMasterId id="2147483831" r:id="rId5"/>
    <p:sldMasterId id="2147483844" r:id="rId6"/>
    <p:sldMasterId id="2147483856" r:id="rId7"/>
    <p:sldMasterId id="2147483880" r:id="rId8"/>
  </p:sldMasterIdLst>
  <p:notesMasterIdLst>
    <p:notesMasterId r:id="rId46"/>
  </p:notesMasterIdLst>
  <p:sldIdLst>
    <p:sldId id="256" r:id="rId9"/>
    <p:sldId id="258" r:id="rId10"/>
    <p:sldId id="257" r:id="rId11"/>
    <p:sldId id="259" r:id="rId12"/>
    <p:sldId id="270" r:id="rId13"/>
    <p:sldId id="271" r:id="rId14"/>
    <p:sldId id="279" r:id="rId15"/>
    <p:sldId id="284" r:id="rId16"/>
    <p:sldId id="281" r:id="rId17"/>
    <p:sldId id="283" r:id="rId18"/>
    <p:sldId id="282" r:id="rId19"/>
    <p:sldId id="285" r:id="rId20"/>
    <p:sldId id="286" r:id="rId21"/>
    <p:sldId id="287" r:id="rId22"/>
    <p:sldId id="289" r:id="rId23"/>
    <p:sldId id="288" r:id="rId24"/>
    <p:sldId id="291" r:id="rId25"/>
    <p:sldId id="294" r:id="rId26"/>
    <p:sldId id="298" r:id="rId27"/>
    <p:sldId id="292" r:id="rId28"/>
    <p:sldId id="293" r:id="rId29"/>
    <p:sldId id="295" r:id="rId30"/>
    <p:sldId id="296" r:id="rId31"/>
    <p:sldId id="297" r:id="rId32"/>
    <p:sldId id="301" r:id="rId33"/>
    <p:sldId id="276" r:id="rId34"/>
    <p:sldId id="277" r:id="rId35"/>
    <p:sldId id="278" r:id="rId36"/>
    <p:sldId id="263" r:id="rId37"/>
    <p:sldId id="302" r:id="rId38"/>
    <p:sldId id="264" r:id="rId39"/>
    <p:sldId id="265" r:id="rId40"/>
    <p:sldId id="266" r:id="rId41"/>
    <p:sldId id="268" r:id="rId42"/>
    <p:sldId id="267" r:id="rId43"/>
    <p:sldId id="299" r:id="rId44"/>
    <p:sldId id="269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C2512E"/>
    <a:srgbClr val="A50021"/>
    <a:srgbClr val="337D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76" autoAdjust="0"/>
    <p:restoredTop sz="94660"/>
  </p:normalViewPr>
  <p:slideViewPr>
    <p:cSldViewPr>
      <p:cViewPr varScale="1">
        <p:scale>
          <a:sx n="83" d="100"/>
          <a:sy n="83" d="100"/>
        </p:scale>
        <p:origin x="120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8742F9-0439-44BF-B8BA-2539BE06F96F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4F584-B267-48E3-9C6E-76712FF037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B1BC0-1F26-4A80-8A5A-EB69813BB98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B1BC0-1F26-4A80-8A5A-EB69813BB98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B1BC0-1F26-4A80-8A5A-EB69813BB98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B1BC0-1F26-4A80-8A5A-EB69813BB989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B1BC0-1F26-4A80-8A5A-EB69813BB989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B1BC0-1F26-4A80-8A5A-EB69813BB989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B1BC0-1F26-4A80-8A5A-EB69813BB989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B1BC0-1F26-4A80-8A5A-EB69813BB989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D83ED-0853-492D-8A6C-2A2289363DC1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4F584-B267-48E3-9C6E-76712FF0371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B1BC0-1F26-4A80-8A5A-EB69813BB98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043587-903A-43DB-ADE1-F3F07F766BE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 rot="-215207">
              <a:off x="3691" y="233"/>
              <a:ext cx="1856" cy="3626"/>
              <a:chOff x="3010" y="777"/>
              <a:chExt cx="1856" cy="3626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3" y="777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8" y="1801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8" y="2166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8" y="976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4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4" y="1325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" name="Group 17"/>
            <p:cNvGrpSpPr>
              <a:grpSpLocks/>
            </p:cNvGrpSpPr>
            <p:nvPr userDrawn="1"/>
          </p:nvGrpSpPr>
          <p:grpSpPr bwMode="auto">
            <a:xfrm rot="3220060">
              <a:off x="2636" y="751"/>
              <a:ext cx="569" cy="636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5" name="Group 21"/>
            <p:cNvGrpSpPr>
              <a:grpSpLocks/>
            </p:cNvGrpSpPr>
            <p:nvPr userDrawn="1"/>
          </p:nvGrpSpPr>
          <p:grpSpPr bwMode="auto">
            <a:xfrm rot="-6691250">
              <a:off x="3642" y="127"/>
              <a:ext cx="356" cy="608"/>
              <a:chOff x="1728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28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7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2" name="Group 25"/>
            <p:cNvGrpSpPr>
              <a:grpSpLocks/>
            </p:cNvGrpSpPr>
            <p:nvPr userDrawn="1"/>
          </p:nvGrpSpPr>
          <p:grpSpPr bwMode="auto">
            <a:xfrm rot="8524840">
              <a:off x="676" y="3307"/>
              <a:ext cx="500" cy="500"/>
              <a:chOff x="1727" y="867"/>
              <a:chExt cx="129" cy="156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7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5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3" name="Group 29"/>
            <p:cNvGrpSpPr>
              <a:grpSpLocks/>
            </p:cNvGrpSpPr>
            <p:nvPr userDrawn="1"/>
          </p:nvGrpSpPr>
          <p:grpSpPr bwMode="auto">
            <a:xfrm rot="4106450" flipH="1">
              <a:off x="404" y="271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4" name="Group 33"/>
            <p:cNvGrpSpPr>
              <a:grpSpLocks/>
            </p:cNvGrpSpPr>
            <p:nvPr userDrawn="1"/>
          </p:nvGrpSpPr>
          <p:grpSpPr bwMode="auto">
            <a:xfrm rot="10015322" flipH="1">
              <a:off x="4615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44495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44496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42913" y="103188"/>
            <a:ext cx="8243887" cy="5953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56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83456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20BDC-9E8F-40F0-A04D-B9673760A5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BA6F8-E488-45DA-ACAE-6DCD2EA8AF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DD085-3AC8-4F3F-8D73-9FDA646281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318B8-7756-494A-929B-9D1D84D927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EB9BB-A597-46F0-84AC-317373FBE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19892-D5DE-4414-BF71-E6F38D6A0A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D94F5-C72F-4C15-A6FB-A1F0C86EE7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CD7398-FEF4-4447-A889-6F8A7D14FB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63C5-CFDE-4944-8170-25C30287E3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B7C54-10C0-4056-800D-E322D5370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E36D1-BDD0-4EBA-95D8-C5613889B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D1003-F44E-4BA9-8C99-A42FC0AC5E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8627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9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3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6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7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8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3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5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6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8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3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8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3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4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7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8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1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5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6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7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0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1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4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5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6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7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9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0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2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4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5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6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7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9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1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4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5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6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7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8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9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0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1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2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4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6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7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8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9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0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1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2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4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5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6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7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8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0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1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5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7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8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9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0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1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2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3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4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5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6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8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9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0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1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2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3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6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7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8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9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0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1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2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3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5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6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7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8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9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0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1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2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3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4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5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7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8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9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0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1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2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3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4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6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7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8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9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853210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853211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20" name="Rectangle 2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1" name="Rectangle 221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2" name="Rectangle 2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281D0F4-2959-416F-81A9-81E5A3F65F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30612-F523-4E63-8C3B-E326146991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15F74-2589-472F-BB74-D64E021FF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BE803-F6F6-4643-81F3-1D9EBA398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7196C-1700-43C5-BACE-BE5D4B8A3E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37539-964C-4111-B34F-DF04F1D73A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8DE2F-E278-49C7-BD49-B110E5426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0E577-76F0-4FC7-ADD6-7D9F8C9E31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13AB2-2C36-40A1-82B0-7C729976B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12B9A2-30E4-4D49-96F8-26D66AF22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F59C2-8559-40F3-BB9D-C16009F8AB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CCE60-B92D-4D58-87BD-305DA7C453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 advTm="6000">
    <p:pull dir="rd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228600" y="990600"/>
            <a:ext cx="8610600" cy="0"/>
          </a:xfrm>
          <a:prstGeom prst="line">
            <a:avLst/>
          </a:prstGeom>
          <a:noFill/>
          <a:ln w="6667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28600" y="1447800"/>
            <a:ext cx="2286000" cy="2514600"/>
            <a:chOff x="144" y="912"/>
            <a:chExt cx="1440" cy="1584"/>
          </a:xfrm>
        </p:grpSpPr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960" y="912"/>
              <a:ext cx="52" cy="97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844" y="912"/>
              <a:ext cx="52" cy="86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727" y="912"/>
              <a:ext cx="52" cy="73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610" y="912"/>
              <a:ext cx="52" cy="61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494" y="912"/>
              <a:ext cx="52" cy="49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377" y="912"/>
              <a:ext cx="52" cy="36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260" y="912"/>
              <a:ext cx="52" cy="24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144" y="912"/>
              <a:ext cx="52" cy="12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1077" y="912"/>
              <a:ext cx="49" cy="10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8"/>
            <p:cNvSpPr>
              <a:spLocks noChangeArrowheads="1"/>
            </p:cNvSpPr>
            <p:nvPr/>
          </p:nvSpPr>
          <p:spPr bwMode="auto">
            <a:xfrm>
              <a:off x="1191" y="912"/>
              <a:ext cx="49" cy="1223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1304" y="912"/>
              <a:ext cx="49" cy="13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20"/>
            <p:cNvSpPr>
              <a:spLocks noChangeArrowheads="1"/>
            </p:cNvSpPr>
            <p:nvPr/>
          </p:nvSpPr>
          <p:spPr bwMode="auto">
            <a:xfrm>
              <a:off x="1418" y="912"/>
              <a:ext cx="52" cy="1466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1535" y="912"/>
              <a:ext cx="49" cy="158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" name="Line 22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10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95600" y="1371600"/>
            <a:ext cx="5867400" cy="2286000"/>
          </a:xfrm>
        </p:spPr>
        <p:txBody>
          <a:bodyPr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10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5791200" cy="14478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600" b="1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0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A7C5CF-ECD8-4E5C-A74B-6DA383910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98EF0-D526-4CDA-BDD5-160AB24FC1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60F65-ABD4-40D8-A7CE-61BBCC838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3195F-9E91-426C-91F4-5B39784D23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97C65-9124-46A9-B38A-D370866324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203CA-B7D0-4858-9DE4-DD0CF4A32F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26906-4C6D-4206-AA9C-3067F02BAC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07131-7002-4397-8A11-B896F78289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6FDFA-5816-43DC-9682-4712E9949D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0C9F5-A4C4-4BA7-BA49-C42B88584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34200" y="457200"/>
            <a:ext cx="17526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676400" y="457200"/>
            <a:ext cx="51054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9BE6D-FEBE-4F00-AAE2-E2EE171F06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676400" y="457200"/>
            <a:ext cx="7010400" cy="5638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B0E88-5773-4CD3-B61C-E3064B6651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5539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5539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8D1F5B-961D-4D1D-88CE-518AA8D4D3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44A7C-8E04-47ED-81EA-C82E1289FB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4AC84-914C-4CEC-9126-464406EC4D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AB1F8-AE69-447B-B91E-14A1539FD4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E51C7-7A87-4D97-97C8-095EBB51F3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3D4F4-12FB-414D-BA16-638DA62D21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3DB18-1A3D-41C8-88B0-DBF99ED307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DAC68-49F7-4BAF-A769-99FBC00C0C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BA028-54BF-40D9-831B-EFF31F946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CE186-322B-41B8-8D25-9DC491EE0F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71A95C-0CE0-46DC-B694-DC865D1E5B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6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1312" y="187"/>
              <a:ext cx="4299" cy="3372"/>
              <a:chOff x="0" y="0"/>
              <a:chExt cx="5533" cy="4341"/>
            </a:xfrm>
          </p:grpSpPr>
          <p:grpSp>
            <p:nvGrpSpPr>
              <p:cNvPr id="5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6" name="Group 8"/>
                <p:cNvGrpSpPr>
                  <a:grpSpLocks/>
                </p:cNvGrpSpPr>
                <p:nvPr/>
              </p:nvGrpSpPr>
              <p:grpSpPr bwMode="auto">
                <a:xfrm>
                  <a:off x="1339" y="787"/>
                  <a:ext cx="2919" cy="2150"/>
                  <a:chOff x="1265" y="815"/>
                  <a:chExt cx="2919" cy="2150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5"/>
                    <a:ext cx="2919" cy="215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79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22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4" y="1503"/>
                    <a:ext cx="1259" cy="2325"/>
                    <a:chOff x="3470" y="1531"/>
                    <a:chExt cx="1259" cy="2325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2" y="3149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23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2"/>
                    <a:ext cx="2462" cy="1331"/>
                    <a:chOff x="2864" y="2020"/>
                    <a:chExt cx="2462" cy="1331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20"/>
                      <a:ext cx="1813" cy="3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2" y="2806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24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0" y="1804"/>
                    <a:ext cx="2478" cy="1064"/>
                    <a:chOff x="2896" y="1832"/>
                    <a:chExt cx="2478" cy="1064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6" y="1832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784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6"/>
                      <a:ext cx="901" cy="52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785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1" cy="657"/>
                    <a:chOff x="2958" y="1414"/>
                    <a:chExt cx="2341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69" y="1582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786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2"/>
                    <a:chOff x="2983" y="1269"/>
                    <a:chExt cx="2150" cy="342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90"/>
                      <a:ext cx="1404" cy="21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787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90"/>
                    <a:ext cx="1879" cy="426"/>
                    <a:chOff x="2938" y="918"/>
                    <a:chExt cx="1879" cy="426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8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788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8"/>
                      <a:ext cx="172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1"/>
                      <a:ext cx="92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789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2" cy="1333"/>
                    <a:chOff x="-5" y="2196"/>
                    <a:chExt cx="2462" cy="1333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3" cy="3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4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790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3"/>
                    <a:chOff x="-52" y="2009"/>
                    <a:chExt cx="2477" cy="1063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6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793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6"/>
                    <a:ext cx="2472" cy="927"/>
                    <a:chOff x="-74" y="1814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4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794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7" y="1563"/>
                    <a:ext cx="2340" cy="656"/>
                    <a:chOff x="23" y="1591"/>
                    <a:chExt cx="2340" cy="656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3" y="1758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795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7"/>
                    <a:ext cx="2150" cy="344"/>
                    <a:chOff x="189" y="1445"/>
                    <a:chExt cx="2150" cy="344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5"/>
                      <a:ext cx="754" cy="344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796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797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2"/>
                    <a:ext cx="1849" cy="553"/>
                    <a:chOff x="616" y="900"/>
                    <a:chExt cx="1849" cy="553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2" y="123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900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798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90"/>
                    <a:ext cx="1767" cy="742"/>
                    <a:chOff x="911" y="590"/>
                    <a:chExt cx="1767" cy="742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90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799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800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5"/>
                    <a:ext cx="778" cy="1514"/>
                    <a:chOff x="1633" y="103"/>
                    <a:chExt cx="778" cy="1514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3" y="959"/>
                      <a:ext cx="110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0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801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5" cy="1535"/>
                    <a:chOff x="1935" y="28"/>
                    <a:chExt cx="635" cy="1535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2" y="925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802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6" cy="566"/>
                    <a:chOff x="2822" y="672"/>
                    <a:chExt cx="1846" cy="566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3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803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2" cy="717"/>
                    <a:chOff x="2683" y="445"/>
                    <a:chExt cx="1782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3" y="445"/>
                      <a:ext cx="662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6" y="949"/>
                    <a:ext cx="1026" cy="1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grpSp>
                <p:nvGrpSpPr>
                  <p:cNvPr id="966804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39" cy="1520"/>
                    <a:chOff x="2800" y="41"/>
                    <a:chExt cx="639" cy="1520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0" y="182"/>
                      <a:ext cx="570" cy="28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805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9" y="135"/>
                    <a:ext cx="1016" cy="1463"/>
                    <a:chOff x="2935" y="163"/>
                    <a:chExt cx="1016" cy="1463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2" y="914"/>
                      <a:ext cx="1155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29" y="262"/>
                      <a:ext cx="621" cy="42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806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5" y="4"/>
                    <a:ext cx="241" cy="1448"/>
                    <a:chOff x="2731" y="32"/>
                    <a:chExt cx="241" cy="1448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7" y="960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49" y="221"/>
                      <a:ext cx="512" cy="134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807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4" cy="2449"/>
                    <a:chOff x="943" y="1769"/>
                    <a:chExt cx="1084" cy="2449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6" y="3511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808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2"/>
                    <a:chOff x="1455" y="1936"/>
                    <a:chExt cx="766" cy="2372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8" y="2578"/>
                      <a:ext cx="1595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5"/>
                      <a:ext cx="85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809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0" y="1961"/>
                    <a:ext cx="460" cy="2329"/>
                    <a:chOff x="1954" y="1989"/>
                    <a:chExt cx="493" cy="2604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1" y="2694"/>
                      <a:ext cx="1711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2" y="3897"/>
                      <a:ext cx="918" cy="47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810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5"/>
                    <a:chOff x="3334" y="1717"/>
                    <a:chExt cx="1125" cy="2425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2" y="3435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811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9"/>
                    <a:ext cx="882" cy="2424"/>
                    <a:chOff x="3181" y="1867"/>
                    <a:chExt cx="882" cy="2424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2"/>
                      <a:ext cx="1649" cy="29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4" cy="46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812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6"/>
                    <a:ext cx="620" cy="2385"/>
                    <a:chOff x="3006" y="1984"/>
                    <a:chExt cx="620" cy="2385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9" y="2661"/>
                      <a:ext cx="1600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3" y="3747"/>
                      <a:ext cx="859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813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2"/>
                    <a:ext cx="404" cy="2220"/>
                    <a:chOff x="2819" y="2100"/>
                    <a:chExt cx="404" cy="2220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3"/>
                      <a:ext cx="147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966814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7" cy="2185"/>
                    <a:chOff x="2287" y="2135"/>
                    <a:chExt cx="427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1" y="2760"/>
                      <a:ext cx="1437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</p:grpSp>
          <p:grpSp>
            <p:nvGrpSpPr>
              <p:cNvPr id="966815" name="Group 110"/>
              <p:cNvGrpSpPr>
                <a:grpSpLocks/>
              </p:cNvGrpSpPr>
              <p:nvPr/>
            </p:nvGrpSpPr>
            <p:grpSpPr bwMode="auto">
              <a:xfrm>
                <a:off x="73" y="313"/>
                <a:ext cx="5460" cy="3667"/>
                <a:chOff x="73" y="313"/>
                <a:chExt cx="5460" cy="3667"/>
              </a:xfrm>
            </p:grpSpPr>
            <p:grpSp>
              <p:nvGrpSpPr>
                <p:cNvPr id="33" name="Group 111"/>
                <p:cNvGrpSpPr>
                  <a:grpSpLocks/>
                </p:cNvGrpSpPr>
                <p:nvPr/>
              </p:nvGrpSpPr>
              <p:grpSpPr bwMode="auto">
                <a:xfrm>
                  <a:off x="73" y="313"/>
                  <a:ext cx="5460" cy="3667"/>
                  <a:chOff x="73" y="313"/>
                  <a:chExt cx="5460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5" y="456"/>
                    <a:ext cx="2568" cy="2047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7" y="1601"/>
                    <a:ext cx="2017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8" y="1181"/>
                    <a:ext cx="1426" cy="2380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3" y="812"/>
                    <a:ext cx="2541" cy="2380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89" y="313"/>
                    <a:ext cx="1851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3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799" y="438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20253369">
                  <a:off x="3279" y="1529"/>
                  <a:ext cx="443" cy="837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34" name="Group 120"/>
            <p:cNvGrpSpPr>
              <a:grpSpLocks/>
            </p:cNvGrpSpPr>
            <p:nvPr/>
          </p:nvGrpSpPr>
          <p:grpSpPr bwMode="auto">
            <a:xfrm>
              <a:off x="1476" y="451"/>
              <a:ext cx="4040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0" y="263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7" y="2149"/>
                <a:ext cx="441" cy="83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79"/>
                <a:ext cx="1007" cy="160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4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1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966791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66792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116E0A-80D3-41CF-AA66-85F45EB33C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CC9D9-3E8C-4645-B12C-80627335CC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C9A36C-7024-47DD-8351-32718D92BE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254D4-3FAF-43B0-A331-45F169E5C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1159C-8284-4824-BB92-D7BD77E3A8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033B1-950D-40C6-9621-67ED405256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84AF76-9060-4BBF-95D6-DF5B49C1CC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FCBC7-5A7E-4F6E-BDF4-5AF5488494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298632-CE92-4F1B-A6E0-FB077300BE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50EC5-C347-4EDF-8057-25FA964BF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5F737-E30F-4D98-B6E9-F83D6FCBF3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743427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743429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3430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3431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43432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743434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3435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3436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3437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3438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4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5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743440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43441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43442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7" y="1721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6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743444" name="Freeform 20"/>
              <p:cNvSpPr>
                <a:spLocks/>
              </p:cNvSpPr>
              <p:nvPr userDrawn="1"/>
            </p:nvSpPr>
            <p:spPr bwMode="ltGray">
              <a:xfrm>
                <a:off x="1727" y="867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3445" name="Freeform 21"/>
              <p:cNvSpPr>
                <a:spLocks/>
              </p:cNvSpPr>
              <p:nvPr userDrawn="1"/>
            </p:nvSpPr>
            <p:spPr bwMode="ltGray">
              <a:xfrm>
                <a:off x="1786" y="895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3446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743448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3449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3450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743452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3453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3454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43455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3456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3457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3458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3459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3460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3461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3462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3463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3464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3465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3466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3467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3468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43469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2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43471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743472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743473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</a:defRPr>
            </a:lvl1pPr>
          </a:lstStyle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</p:sldLayoutIdLst>
  <p:transition spd="med" advTm="6000">
    <p:pull dir="rd"/>
  </p:transition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5pPr>
      <a:lvl6pPr marL="4572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6pPr>
      <a:lvl7pPr marL="9144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7pPr>
      <a:lvl8pPr marL="13716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8pPr>
      <a:lvl9pPr marL="18288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53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3353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33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33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33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729AD981-225B-4AD2-ABE2-6076C7B91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</p:sldLayoutIdLst>
  <p:transition spd="med" advTm="6000">
    <p:pull dir="r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851971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72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73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74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75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76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77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78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79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80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81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82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83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84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85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86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87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88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89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90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91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92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93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94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95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96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97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98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1999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2000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2001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2002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852003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04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05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06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07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08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09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10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11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12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13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14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15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16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17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18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19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20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21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22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23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24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25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26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27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28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29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30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31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32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33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34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35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36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37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38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39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40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41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42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43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44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45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46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47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48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49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50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51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52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53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54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55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56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57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58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59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60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61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62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63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64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65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66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67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68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69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70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71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72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73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74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75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76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77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78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79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80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81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82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83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84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85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86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87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88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89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90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91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92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93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94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95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96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97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98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099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00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01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02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03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04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05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06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07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08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09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10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11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12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13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14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15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16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17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18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19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20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21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22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23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24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25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26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27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28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29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30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31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32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33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34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35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36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37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38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39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40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41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42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43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44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45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46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47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48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49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50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51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52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53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54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55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56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57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58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59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60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61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62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63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64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65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66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67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68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69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70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71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72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73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74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75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76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77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78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79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80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81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82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83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84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2185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852186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F8C4483C-8C9D-4B74-AAD7-2C5DF9D21A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52187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52188" name="Rectangle 2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52189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52190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</p:sldLayoutIdLst>
  <p:transition spd="med" advTm="6000">
    <p:pull dir="r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457200"/>
            <a:ext cx="7010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1981200"/>
            <a:ext cx="7010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0931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0931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DF142984-3898-4CCB-82CC-720F362607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09318" name="Line 6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09319" name="Line 7"/>
          <p:cNvSpPr>
            <a:spLocks noChangeShapeType="1"/>
          </p:cNvSpPr>
          <p:nvPr/>
        </p:nvSpPr>
        <p:spPr bwMode="auto">
          <a:xfrm>
            <a:off x="228600" y="304800"/>
            <a:ext cx="8610600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28600" y="457200"/>
            <a:ext cx="1246188" cy="1371600"/>
            <a:chOff x="144" y="288"/>
            <a:chExt cx="785" cy="864"/>
          </a:xfrm>
        </p:grpSpPr>
        <p:sp>
          <p:nvSpPr>
            <p:cNvPr id="909321" name="Rectangle 9"/>
            <p:cNvSpPr>
              <a:spLocks noChangeArrowheads="1"/>
            </p:cNvSpPr>
            <p:nvPr/>
          </p:nvSpPr>
          <p:spPr bwMode="auto">
            <a:xfrm>
              <a:off x="589" y="288"/>
              <a:ext cx="28" cy="534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9322" name="Rectangle 10"/>
            <p:cNvSpPr>
              <a:spLocks noChangeArrowheads="1"/>
            </p:cNvSpPr>
            <p:nvPr/>
          </p:nvSpPr>
          <p:spPr bwMode="auto">
            <a:xfrm>
              <a:off x="526" y="288"/>
              <a:ext cx="28" cy="47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9323" name="Rectangle 11"/>
            <p:cNvSpPr>
              <a:spLocks noChangeArrowheads="1"/>
            </p:cNvSpPr>
            <p:nvPr/>
          </p:nvSpPr>
          <p:spPr bwMode="auto">
            <a:xfrm>
              <a:off x="462" y="288"/>
              <a:ext cx="28" cy="40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9324" name="Rectangle 12"/>
            <p:cNvSpPr>
              <a:spLocks noChangeArrowheads="1"/>
            </p:cNvSpPr>
            <p:nvPr/>
          </p:nvSpPr>
          <p:spPr bwMode="auto">
            <a:xfrm>
              <a:off x="398" y="288"/>
              <a:ext cx="28" cy="33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9325" name="Rectangle 13"/>
            <p:cNvSpPr>
              <a:spLocks noChangeArrowheads="1"/>
            </p:cNvSpPr>
            <p:nvPr/>
          </p:nvSpPr>
          <p:spPr bwMode="auto">
            <a:xfrm>
              <a:off x="335" y="288"/>
              <a:ext cx="28" cy="26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9326" name="Rectangle 14"/>
            <p:cNvSpPr>
              <a:spLocks noChangeArrowheads="1"/>
            </p:cNvSpPr>
            <p:nvPr/>
          </p:nvSpPr>
          <p:spPr bwMode="auto">
            <a:xfrm>
              <a:off x="271" y="288"/>
              <a:ext cx="28" cy="19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9327" name="Rectangle 15"/>
            <p:cNvSpPr>
              <a:spLocks noChangeArrowheads="1"/>
            </p:cNvSpPr>
            <p:nvPr/>
          </p:nvSpPr>
          <p:spPr bwMode="auto">
            <a:xfrm>
              <a:off x="207" y="288"/>
              <a:ext cx="29" cy="13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9328" name="Rectangle 16"/>
            <p:cNvSpPr>
              <a:spLocks noChangeArrowheads="1"/>
            </p:cNvSpPr>
            <p:nvPr/>
          </p:nvSpPr>
          <p:spPr bwMode="auto">
            <a:xfrm>
              <a:off x="144" y="288"/>
              <a:ext cx="28" cy="68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9329" name="Rectangle 17"/>
            <p:cNvSpPr>
              <a:spLocks noChangeArrowheads="1"/>
            </p:cNvSpPr>
            <p:nvPr/>
          </p:nvSpPr>
          <p:spPr bwMode="auto">
            <a:xfrm>
              <a:off x="653" y="288"/>
              <a:ext cx="26" cy="59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9330" name="Rectangle 18"/>
            <p:cNvSpPr>
              <a:spLocks noChangeArrowheads="1"/>
            </p:cNvSpPr>
            <p:nvPr/>
          </p:nvSpPr>
          <p:spPr bwMode="auto">
            <a:xfrm>
              <a:off x="715" y="288"/>
              <a:ext cx="26" cy="66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9331" name="Rectangle 19"/>
            <p:cNvSpPr>
              <a:spLocks noChangeArrowheads="1"/>
            </p:cNvSpPr>
            <p:nvPr/>
          </p:nvSpPr>
          <p:spPr bwMode="auto">
            <a:xfrm>
              <a:off x="776" y="288"/>
              <a:ext cx="27" cy="73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9332" name="Rectangle 20"/>
            <p:cNvSpPr>
              <a:spLocks noChangeArrowheads="1"/>
            </p:cNvSpPr>
            <p:nvPr/>
          </p:nvSpPr>
          <p:spPr bwMode="auto">
            <a:xfrm>
              <a:off x="839" y="288"/>
              <a:ext cx="28" cy="8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9333" name="Rectangle 21"/>
            <p:cNvSpPr>
              <a:spLocks noChangeArrowheads="1"/>
            </p:cNvSpPr>
            <p:nvPr/>
          </p:nvSpPr>
          <p:spPr bwMode="auto">
            <a:xfrm>
              <a:off x="902" y="288"/>
              <a:ext cx="27" cy="86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09334" name="Rectangle 2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</p:sldLayoutIdLst>
  <p:transition spd="med">
    <p:pull dir="rd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o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5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p"/>
        <a:defRPr sz="22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3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54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54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54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54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fld id="{F4FFE1E5-8A9C-4D60-BD53-9D97A65889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p:transition spd="med">
    <p:pull dir="rd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965636" name="Oval 4"/>
              <p:cNvSpPr>
                <a:spLocks noChangeArrowheads="1"/>
              </p:cNvSpPr>
              <p:nvPr/>
            </p:nvSpPr>
            <p:spPr bwMode="hidden">
              <a:xfrm>
                <a:off x="1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637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6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965639" name="Oval 7"/>
              <p:cNvSpPr>
                <a:spLocks noChangeArrowheads="1"/>
              </p:cNvSpPr>
              <p:nvPr/>
            </p:nvSpPr>
            <p:spPr bwMode="hidden">
              <a:xfrm>
                <a:off x="-1" y="1"/>
                <a:ext cx="769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640" name="Oval 8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6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965642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643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6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7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965646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65647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8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9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965650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7" y="2235"/>
                    <a:ext cx="1720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51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1" y="3148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965653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54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1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965656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57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2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965659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22" y="1634"/>
                    <a:ext cx="1677" cy="33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60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4" y="2036"/>
                    <a:ext cx="900" cy="52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965662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63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4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965665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66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67"/>
                    <a:ext cx="755" cy="3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5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965668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6" y="1128"/>
                    <a:ext cx="1234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69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4" y="918"/>
                    <a:ext cx="662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965671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5" y="2357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72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7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965674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12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75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8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965677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78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7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9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965680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3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81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965683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89"/>
                    <a:ext cx="154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84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965686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87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4"/>
                    <a:ext cx="755" cy="3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2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965689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90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3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965692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93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4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965695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80" y="438"/>
                    <a:ext cx="484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96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30"/>
                    <a:ext cx="260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5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965698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699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6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965701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702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7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965704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2" y="924"/>
                    <a:ext cx="1059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705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8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965707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20" y="1022"/>
                    <a:ext cx="1232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708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62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9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965710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33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711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61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965712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65713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30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965715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2" y="936"/>
                    <a:ext cx="1061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716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1" y="181"/>
                    <a:ext cx="569" cy="2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1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965718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719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965664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965721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722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965667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965724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725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09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965670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965727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728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4" y="3635"/>
                    <a:ext cx="854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965673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965730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38" y="2692"/>
                    <a:ext cx="1712" cy="3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731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30" y="3897"/>
                    <a:ext cx="917" cy="47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965676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965733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734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965679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965736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39"/>
                    <a:ext cx="1649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737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3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965682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965739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59"/>
                    <a:ext cx="1600" cy="2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740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1" y="3744"/>
                    <a:ext cx="860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965685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965742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08" y="2711"/>
                    <a:ext cx="1469" cy="2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743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730"/>
                    <a:ext cx="78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965688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965745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2" y="2759"/>
                    <a:ext cx="1435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65746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0" y="3786"/>
                    <a:ext cx="770" cy="29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965747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48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3" cy="903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49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50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6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51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1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52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53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54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55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56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9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57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2" cy="32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58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59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903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60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8" cy="90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61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62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63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64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65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66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67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5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5768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965769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65770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65771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65772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65773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</a:defRPr>
            </a:lvl1pPr>
          </a:lstStyle>
          <a:p>
            <a:pPr>
              <a:defRPr/>
            </a:pPr>
            <a:fld id="{E71A28AF-4435-4001-977A-57580BD51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7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65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5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5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65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65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65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65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65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65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65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65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65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5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5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65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65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65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65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65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65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65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65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65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65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9657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965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965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965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965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965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965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5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965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5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965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5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965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5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965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5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5769" grpId="0"/>
      <p:bldP spid="965769" grpId="1"/>
      <p:bldP spid="965770" grpId="0" build="p">
        <p:tmplLst>
          <p:tmpl lvl="1">
            <p:tnLst>
              <p:par>
                <p:cTn presetID="54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657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65770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4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657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65770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4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657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65770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4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657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65770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4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657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657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6577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65770" grpId="1" build="allAtOnce">
        <p:tmplLst>
          <p:tmpl lvl="1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965770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9657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965770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9657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965770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9657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965770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9657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965770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9657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9FFA7A-689D-4542-8068-0ECFD02EB8DD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04EE7B-6271-4417-B944-D08B67533B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41;&#1072;&#1078;&#1077;&#1077;&#1074;&#1072;%20&#1069;.&#1056;\&#1042;&#1085;&#1077;&#1082;&#1083;&#1072;&#1089;&#1089;&#1085;&#1086;&#1077;%20&#1084;&#1077;&#1088;&#1086;&#1087;&#1088;&#1080;&#1103;&#1090;&#1080;&#1077;\&#1042;&#1080;&#1082;&#1090;&#1086;&#1088;&#1080;&#1085;&#1072;.pptx#-1,3,&#1050;&#1083;&#1077;&#1089;&#1090;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41;&#1072;&#1078;&#1077;&#1077;&#1074;&#1072;%20&#1069;.&#1056;\&#1042;&#1085;&#1077;&#1082;&#1083;&#1072;&#1089;&#1089;&#1085;&#1086;&#1077;%20&#1084;&#1077;&#1088;&#1086;&#1087;&#1088;&#1080;&#1103;&#1090;&#1080;&#1077;\&#1042;&#1080;&#1082;&#1090;&#1086;&#1088;&#1080;&#1085;&#1072;.pptx#-1,4,&#1042;&#1054;&#1051;&#1050;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41;&#1072;&#1078;&#1077;&#1077;&#1074;&#1072;%20&#1069;.&#1056;\&#1042;&#1085;&#1077;&#1082;&#1083;&#1072;&#1089;&#1089;&#1085;&#1086;&#1077;%20&#1084;&#1077;&#1088;&#1086;&#1087;&#1088;&#1080;&#1103;&#1090;&#1080;&#1077;\&#1042;&#1080;&#1082;&#1090;&#1086;&#1088;&#1080;&#1085;&#1072;.pptx#-1,1,&#1050;&#1054;&#1042;&#1067;&#1051;&#1068;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41;&#1072;&#1078;&#1077;&#1077;&#1074;&#1072;%20&#1069;.&#1056;\&#1042;&#1085;&#1077;&#1082;&#1083;&#1072;&#1089;&#1089;&#1085;&#1086;&#1077;%20&#1084;&#1077;&#1088;&#1086;&#1087;&#1088;&#1080;&#1103;&#1090;&#1080;&#1077;\&#1042;&#1080;&#1082;&#1090;&#1086;&#1088;&#1080;&#1085;&#1072;.pptx#-1,7,&#1063;&#1040;&#1049;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41;&#1072;&#1078;&#1077;&#1077;&#1074;&#1072;%20&#1069;.&#1056;\&#1042;&#1085;&#1077;&#1082;&#1083;&#1072;&#1089;&#1089;&#1085;&#1086;&#1077;%20&#1084;&#1077;&#1088;&#1086;&#1087;&#1088;&#1080;&#1103;&#1090;&#1080;&#1077;\&#1042;&#1080;&#1082;&#1090;&#1086;&#1088;&#1080;&#1085;&#1072;.pptx#-1,9,&#1055;&#1054;&#1044;&#1054;&#1056;&#1054;&#1046;&#1053;&#1048;&#1050;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41;&#1072;&#1078;&#1077;&#1077;&#1074;&#1072;%20&#1069;.&#1056;\&#1042;&#1085;&#1077;&#1082;&#1083;&#1072;&#1089;&#1089;&#1085;&#1086;&#1077;%20&#1084;&#1077;&#1088;&#1086;&#1087;&#1088;&#1080;&#1103;&#1090;&#1080;&#1077;\&#1042;&#1080;&#1082;&#1090;&#1086;&#1088;&#1080;&#1085;&#1072;.pptx#-1,8,&#1055;&#1054;&#1046;&#1040;&#1056;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41;&#1072;&#1078;&#1077;&#1077;&#1074;&#1072;%20&#1069;.&#1056;\&#1042;&#1085;&#1077;&#1082;&#1083;&#1072;&#1089;&#1089;&#1085;&#1086;&#1077;%20&#1084;&#1077;&#1088;&#1086;&#1087;&#1088;&#1080;&#1103;&#1090;&#1080;&#1077;\&#1042;&#1080;&#1082;&#1090;&#1086;&#1088;&#1080;&#1085;&#1072;.pptx#-1,5,&#1041;&#1045;&#1056;&#1045;&#1047;&#1040;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41;&#1072;&#1078;&#1077;&#1077;&#1074;&#1072;%20&#1069;.&#1056;\&#1042;&#1085;&#1077;&#1082;&#1083;&#1072;&#1089;&#1089;&#1085;&#1086;&#1077;%20&#1084;&#1077;&#1088;&#1086;&#1087;&#1088;&#1080;&#1103;&#1090;&#1080;&#1077;\&#1042;&#1080;&#1082;&#1090;&#1086;&#1088;&#1080;&#1085;&#1072;.pptx#-1,6,&#1063;&#1048;&#1057;&#1058;&#1054;&#1058;&#1045;&#1051;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8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2.xml"/><Relationship Id="rId6" Type="http://schemas.openxmlformats.org/officeDocument/2006/relationships/hyperlink" Target="&#1055;&#1088;&#1077;&#1079;&#1077;&#1085;&#1090;&#1072;&#1094;&#1080;&#1103;1.pptx" TargetMode="Externa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3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3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3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3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7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3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3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gif"/><Relationship Id="rId5" Type="http://schemas.openxmlformats.org/officeDocument/2006/relationships/hyperlink" Target="&#1050;&#1088;&#1072;&#1089;&#1085;&#1072;&#1103;%20&#1050;&#1085;&#1080;&#1075;&#1072;.pptx" TargetMode="Externa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42;&#1086;&#1087;&#1088;&#1086;&#1089;&#1099;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41;&#1072;&#1078;&#1077;&#1077;&#1074;&#1072;%20&#1069;.&#1056;\&#1042;&#1085;&#1077;&#1082;&#1083;&#1072;&#1089;&#1089;&#1085;&#1086;&#1077;%20&#1084;&#1077;&#1088;&#1086;&#1087;&#1088;&#1080;&#1103;&#1090;&#1080;&#1077;\&#1042;&#1080;&#1082;&#1090;&#1086;&#1088;&#1080;&#1085;&#1072;.pptx#-1,2,&#1043;&#1083;&#1091;&#1093;&#1072;&#1088;&#1080;, &#1090;&#1077;&#1090;&#1077;&#1088;&#1077;&#1074;&#1072;, &#1088;&#1103;&#1073;&#1095;&#1080;&#1082;&#1080;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3438" y="642918"/>
            <a:ext cx="4214842" cy="714380"/>
          </a:xfr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900" b="1" i="1" cap="all" dirty="0" smtClean="0">
                <a:ln w="0">
                  <a:solidFill>
                    <a:srgbClr val="FFFF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</a:rPr>
              <a:t>Устный журнал:</a:t>
            </a:r>
            <a:endParaRPr lang="ru-RU" sz="2900" b="1" i="1" cap="all" dirty="0">
              <a:ln w="0">
                <a:solidFill>
                  <a:srgbClr val="FFFF00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Verdana" pitchFamily="34" charset="0"/>
            </a:endParaRPr>
          </a:p>
        </p:txBody>
      </p:sp>
      <p:pic>
        <p:nvPicPr>
          <p:cNvPr id="5" name="Рисунок 4" descr="Рисунок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571480"/>
            <a:ext cx="4000528" cy="50006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4572000" y="2285992"/>
            <a:ext cx="4357718" cy="2143140"/>
          </a:xfrm>
          <a:prstGeom prst="rect">
            <a:avLst/>
          </a:prstGeom>
          <a:gradFill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0"/>
          </a:gradFill>
        </p:spPr>
        <p:txBody>
          <a:bodyPr wrap="square" lIns="91440" tIns="45720" rIns="91440" bIns="45720">
            <a:prstTxWarp prst="textButto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Мой  край </a:t>
            </a:r>
          </a:p>
          <a:p>
            <a:pPr algn="ctr"/>
            <a:r>
              <a:rPr lang="ru-RU" sz="5400" b="1" dirty="0" smtClean="0">
                <a:ln w="11430"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л</a:t>
            </a:r>
            <a:r>
              <a:rPr lang="ru-RU" sz="5400" b="1" dirty="0" smtClean="0">
                <a:ln w="11430"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юбимый </a:t>
            </a:r>
          </a:p>
          <a:p>
            <a:pPr algn="ctr"/>
            <a:r>
              <a:rPr lang="ru-RU" sz="5400" b="1" dirty="0" smtClean="0">
                <a:ln w="11430"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МБОУ </a:t>
            </a:r>
            <a:r>
              <a:rPr lang="ru-RU" sz="5400" b="1" dirty="0" err="1" smtClean="0">
                <a:ln w="11430"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Нельхайская</a:t>
            </a:r>
            <a:r>
              <a:rPr lang="ru-RU" sz="5400" b="1" dirty="0" smtClean="0">
                <a:ln w="11430"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СОШ</a:t>
            </a:r>
            <a:endParaRPr lang="ru-RU" sz="5400" b="1" dirty="0" smtClean="0">
              <a:ln w="11430">
                <a:solidFill>
                  <a:sysClr val="windowText" lastClr="000000"/>
                </a:solidFill>
              </a:ln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  <a:p>
            <a:pPr algn="ctr"/>
            <a:endParaRPr lang="ru-RU" sz="5400" b="1" dirty="0">
              <a:ln w="11430">
                <a:solidFill>
                  <a:sysClr val="windowText" lastClr="000000"/>
                </a:solidFill>
              </a:ln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285852" y="1600200"/>
            <a:ext cx="6638948" cy="132873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sz="60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Эта птица выводит птенцов зимой.</a:t>
            </a:r>
          </a:p>
          <a:p>
            <a:pPr>
              <a:buNone/>
            </a:pPr>
            <a:r>
              <a:rPr lang="ru-RU" sz="60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это за птица?</a:t>
            </a:r>
            <a:endParaRPr lang="ru-RU" sz="6000" b="1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7">
            <a:hlinkClick r:id="rId3" action="ppaction://hlinkpres?slideindex=3&amp;slidetitle=Клест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1" y="5786454"/>
            <a:ext cx="838224" cy="62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u="sng" cap="all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</a:rPr>
              <a:t>КЛЕСТ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357297"/>
            <a:ext cx="5643602" cy="46344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42976" y="1600200"/>
            <a:ext cx="6781824" cy="3900502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sz="60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Какое животное называют «санитаром» леса?  Почему?</a:t>
            </a:r>
            <a:endParaRPr lang="ru-RU" sz="6000" b="1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7">
            <a:hlinkClick r:id="rId3" action="ppaction://hlinkpres?slideindex=4&amp;slidetitle=ВОЛК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1" y="5786454"/>
            <a:ext cx="838224" cy="62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u="sng" cap="all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</a:rPr>
              <a:t>Волк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643050"/>
            <a:ext cx="4786346" cy="42862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075" name="Picture 3" descr="C:\Documents and Settings\Администратор\Мои документы\курсы информатики\Лето 2007\Аршан\Байкал,Листвянка, Тальцы\Изображение 6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1571611"/>
            <a:ext cx="3214710" cy="436578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357290" y="357166"/>
            <a:ext cx="6567510" cy="5572164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sz="44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 народным  поверьям эту красивую степную траву нельзя рвать и собирать в букеты, так как она произошла от седых материнских волос.</a:t>
            </a:r>
          </a:p>
          <a:p>
            <a:pPr>
              <a:buNone/>
            </a:pPr>
            <a:r>
              <a:rPr lang="ru-RU" sz="44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это за трава?</a:t>
            </a:r>
            <a:endParaRPr lang="ru-RU" sz="4400" b="1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7">
            <a:hlinkClick r:id="rId3" action="ppaction://hlinkpres?slideindex=1&amp;slidetitle=КОВЫЛЬ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1" y="5786454"/>
            <a:ext cx="838224" cy="62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1538" y="428604"/>
            <a:ext cx="6853262" cy="3143272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sz="66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Из каких растений можно заварить чай. Приведите примеры.</a:t>
            </a:r>
            <a:endParaRPr lang="ru-RU" sz="6600" b="1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7">
            <a:hlinkClick r:id="rId3" action="ppaction://hlinkpres?slideindex=7&amp;slidetitle=ЧАЙ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1" y="5786454"/>
            <a:ext cx="838224" cy="62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9" name="Picture 13" descr="D:\Изображение 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714356"/>
            <a:ext cx="3286148" cy="501479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u="sng" cap="all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</a:rPr>
              <a:t>ЧАЙ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921669">
            <a:off x="616380" y="1170532"/>
            <a:ext cx="2901950" cy="43894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099" name="Picture 3" descr="D:\2\Изображение 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16937">
            <a:off x="5724825" y="1248272"/>
            <a:ext cx="3176616" cy="42026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6037710">
            <a:off x="4350707" y="1961647"/>
            <a:ext cx="4735641" cy="33339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4694144">
            <a:off x="885893" y="2093221"/>
            <a:ext cx="4857750" cy="35290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1538" y="571480"/>
            <a:ext cx="7429552" cy="5143536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sz="6600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Какое растение индейцы называют «Следом белого человека»?</a:t>
            </a:r>
            <a:endParaRPr lang="ru-RU" sz="6600" b="1" dirty="0">
              <a:ln w="1143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7">
            <a:hlinkClick r:id="rId3" action="ppaction://hlinkpres?slideindex=9&amp;slidetitle=ПОДОРОЖНИК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1" y="5786454"/>
            <a:ext cx="838224" cy="62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74320"/>
            <a:ext cx="4714908" cy="1143000"/>
          </a:xfrm>
        </p:spPr>
        <p:txBody>
          <a:bodyPr>
            <a:normAutofit fontScale="90000"/>
          </a:bodyPr>
          <a:lstStyle/>
          <a:p>
            <a:r>
              <a:rPr lang="ru-RU" b="1" i="1" u="sng" cap="all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</a:rPr>
              <a:t>Подорожник</a:t>
            </a:r>
            <a:endParaRPr lang="ru-RU" dirty="0"/>
          </a:p>
        </p:txBody>
      </p:sp>
      <p:pic>
        <p:nvPicPr>
          <p:cNvPr id="4" name="Picture 9" descr="D:\2\Изображение 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288506"/>
            <a:ext cx="4071966" cy="480589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00166" y="642918"/>
            <a:ext cx="6424634" cy="4500594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sz="44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Какое бедствие самое страшное в лесу?</a:t>
            </a:r>
          </a:p>
          <a:p>
            <a:pPr>
              <a:buNone/>
            </a:pPr>
            <a:endParaRPr lang="ru-RU" sz="4400" b="1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sz="44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Пожар</a:t>
            </a:r>
          </a:p>
          <a:p>
            <a:r>
              <a:rPr lang="ru-RU" sz="44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Вырубка деревьев</a:t>
            </a:r>
          </a:p>
          <a:p>
            <a:r>
              <a:rPr lang="ru-RU" sz="44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Наводнение</a:t>
            </a:r>
          </a:p>
          <a:p>
            <a:pPr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7">
            <a:hlinkClick r:id="rId3" action="ppaction://hlinkpres?slideindex=8&amp;slidetitle=ПОЖАР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1" y="5786454"/>
            <a:ext cx="838224" cy="62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571480"/>
            <a:ext cx="54292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Содержание: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285860"/>
            <a:ext cx="8286808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914400" indent="-914400">
              <a:buClr>
                <a:srgbClr val="FF0000"/>
              </a:buClr>
              <a:buFont typeface="+mj-lt"/>
              <a:buAutoNum type="arabicPeriod"/>
            </a:pPr>
            <a:r>
              <a:rPr lang="ru-RU" sz="4800" b="1" cap="none" spc="0" dirty="0" smtClean="0">
                <a:ln w="1905"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Экологическая разведка</a:t>
            </a:r>
          </a:p>
          <a:p>
            <a:pPr marL="914400" indent="-914400">
              <a:buClr>
                <a:srgbClr val="FF0000"/>
              </a:buClr>
              <a:buFont typeface="+mj-lt"/>
              <a:buAutoNum type="arabicPeriod"/>
            </a:pPr>
            <a:r>
              <a:rPr lang="ru-RU" sz="4800" b="1" dirty="0" smtClean="0">
                <a:ln w="1905">
                  <a:solidFill>
                    <a:srgbClr val="92D050"/>
                  </a:solidFill>
                </a:ln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Интеллектуальный марафон</a:t>
            </a:r>
          </a:p>
          <a:p>
            <a:pPr marL="914400" indent="-914400">
              <a:buClr>
                <a:srgbClr val="FF0000"/>
              </a:buClr>
              <a:buFont typeface="+mj-lt"/>
              <a:buAutoNum type="arabicPeriod"/>
            </a:pPr>
            <a:r>
              <a:rPr lang="ru-RU" sz="4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Красная Книга</a:t>
            </a:r>
          </a:p>
          <a:p>
            <a:pPr marL="914400" indent="-914400">
              <a:buClr>
                <a:srgbClr val="FF0000"/>
              </a:buClr>
              <a:buFont typeface="+mj-lt"/>
              <a:buAutoNum type="arabicPeriod"/>
            </a:pPr>
            <a:r>
              <a:rPr lang="ru-RU" sz="5400" b="1" cap="none" spc="0" dirty="0" smtClean="0">
                <a:ln w="1905"/>
                <a:gradFill flip="none"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4800" b="1" cap="none" spc="0" dirty="0" smtClean="0">
                <a:ln w="1905"/>
                <a:gradFill flip="none"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cap="none" spc="0" dirty="0" smtClean="0">
                <a:ln w="1905"/>
                <a:gradFill flip="none"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чудес природы нашего края</a:t>
            </a:r>
            <a:endParaRPr lang="ru-RU" sz="4800" b="1" cap="none" spc="0" dirty="0">
              <a:ln w="1905"/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u="sng" cap="all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</a:rPr>
              <a:t>пожар</a:t>
            </a:r>
            <a:endParaRPr lang="ru-RU" dirty="0"/>
          </a:p>
        </p:txBody>
      </p:sp>
      <p:pic>
        <p:nvPicPr>
          <p:cNvPr id="4" name="Picture 10" descr="D:\Изображение\Безымянный 1 002_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214422"/>
            <a:ext cx="6220334" cy="48220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42976" y="214290"/>
            <a:ext cx="6781824" cy="357190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sz="80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Какое дерево считается символом России?</a:t>
            </a:r>
            <a:endParaRPr lang="ru-RU" sz="8000" b="1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7">
            <a:hlinkClick r:id="rId3" action="ppaction://hlinkpres?slideindex=5&amp;slidetitle=БЕРЕЗА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1" y="5786454"/>
            <a:ext cx="838224" cy="62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u="sng" cap="all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</a:rPr>
              <a:t>БЕРЕЗА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5" y="1214422"/>
            <a:ext cx="3544119" cy="54292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1538" y="500042"/>
            <a:ext cx="6853262" cy="3714776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sz="54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Сок этого растения используется вместо йода, для выведения бородавок.</a:t>
            </a:r>
          </a:p>
          <a:p>
            <a:pPr>
              <a:buNone/>
            </a:pPr>
            <a:r>
              <a:rPr lang="ru-RU" sz="54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это за растение?</a:t>
            </a:r>
            <a:endParaRPr lang="ru-RU" sz="5400" b="1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7">
            <a:hlinkClick r:id="rId3" action="ppaction://hlinkpres?slideindex=6&amp;slidetitle=ЧИСТОТЕЛ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1" y="5786454"/>
            <a:ext cx="838224" cy="62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u="sng" cap="all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</a:rPr>
              <a:t>Чистотел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5" y="1357298"/>
            <a:ext cx="4585253" cy="514351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554163"/>
            <a:ext cx="7858180" cy="394654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7200" b="1" i="1" u="sng" cap="all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Красная </a:t>
            </a:r>
          </a:p>
          <a:p>
            <a:pPr>
              <a:buNone/>
            </a:pPr>
            <a:r>
              <a:rPr lang="ru-RU" sz="7200" b="1" i="1" u="sng" cap="all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Книга</a:t>
            </a:r>
            <a:endParaRPr lang="ru-RU" sz="7200" b="1" i="1" u="sng" cap="all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 descr="D:\Изображение 1\Изображение 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357298"/>
            <a:ext cx="2590805" cy="37278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rgbClr val="FF0000">
                <a:alpha val="40000"/>
              </a:srgbClr>
            </a:glow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90000" dist="508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29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0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Изображение 1\Изображение 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071546"/>
            <a:ext cx="3371850" cy="4419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19" name="Picture 3" descr="D:\Изображение 1\Изображение 0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142984"/>
            <a:ext cx="3376613" cy="4286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14348" y="5572140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>
                  <a:reflection blurRad="6350" stA="55000" endA="300" endPos="45500" dir="5400000" sy="-100000" algn="bl" rotWithShape="0"/>
                </a:effectLst>
              </a:rPr>
              <a:t>Башмачок   настоящий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5143512"/>
            <a:ext cx="8458200" cy="785818"/>
          </a:xfrm>
        </p:spPr>
        <p:txBody>
          <a:bodyPr>
            <a:normAutofit/>
          </a:bodyPr>
          <a:lstStyle/>
          <a:p>
            <a:pPr algn="ctr"/>
            <a:r>
              <a:rPr lang="ru-RU" b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  <a:reflection blurRad="6350" stA="55000" endA="50" endPos="85000" dist="29997" dir="5400000" sy="-100000" algn="bl" rotWithShape="0"/>
                </a:effectLst>
                <a:latin typeface="Arial Black" pitchFamily="34" charset="0"/>
              </a:rPr>
              <a:t>Рододендрон  </a:t>
            </a:r>
            <a:r>
              <a:rPr lang="ru-RU" b="1" cap="none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  <a:reflection blurRad="6350" stA="55000" endA="50" endPos="85000" dist="29997" dir="5400000" sy="-100000" algn="bl" rotWithShape="0"/>
                </a:effectLst>
                <a:latin typeface="Arial Black" pitchFamily="34" charset="0"/>
              </a:rPr>
              <a:t>даурский</a:t>
            </a:r>
            <a:r>
              <a:rPr lang="ru-RU" b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  <a:reflection blurRad="6350" stA="55000" endA="50" endPos="85000" dist="29997" dir="5400000" sy="-100000" algn="bl" rotWithShape="0"/>
                </a:effectLst>
                <a:latin typeface="Arial Black" pitchFamily="34" charset="0"/>
              </a:rPr>
              <a:t> </a:t>
            </a:r>
            <a:endParaRPr lang="ru-RU" b="1" cap="none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  <a:reflection blurRad="6350" stA="55000" endA="50" endPos="85000" dist="29997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8194" name="Picture 2" descr="D:\Изображение 1\Изображение 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500042"/>
            <a:ext cx="2723327" cy="45005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6" name="Picture 2" descr="K:\Изображение 1\Изображение 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500042"/>
            <a:ext cx="5035562" cy="44291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214950"/>
            <a:ext cx="8467756" cy="1143008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/>
            <a:r>
              <a:rPr lang="ru-RU" sz="2800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Купальница             лилия            колокольчики</a:t>
            </a:r>
            <a:br>
              <a:rPr lang="ru-RU" sz="2800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2800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азиатская</a:t>
            </a:r>
            <a:endParaRPr lang="ru-RU" sz="2800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Picture 3" descr="D:\Изображение 1\Изображение 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2857520" cy="47077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0" name="Picture 2" descr="K:\Изображение 1\Изображение 0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428604"/>
            <a:ext cx="2857520" cy="4643470"/>
          </a:xfrm>
          <a:prstGeom prst="roundRect">
            <a:avLst>
              <a:gd name="adj" fmla="val 5860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1" name="Picture 3" descr="K:\Изображение 1\Изображение 00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428604"/>
            <a:ext cx="2643206" cy="46434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5-конечная звезда 5">
            <a:hlinkClick r:id="rId6" action="ppaction://hlinkpres?slideindex=1&amp;slidetitle="/>
          </p:cNvPr>
          <p:cNvSpPr/>
          <p:nvPr/>
        </p:nvSpPr>
        <p:spPr>
          <a:xfrm>
            <a:off x="6715140" y="6072206"/>
            <a:ext cx="571504" cy="428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14480" y="4786322"/>
            <a:ext cx="4249267" cy="35719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8800" b="1" cap="all" spc="0" dirty="0" smtClean="0">
              <a:ln w="0"/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8800" b="1" cap="all" spc="0" dirty="0" smtClean="0">
                <a:ln w="0"/>
                <a:gradFill flip="none"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reflection blurRad="12700" stA="50000" endPos="50000" dist="5000" dir="5400000" sy="-100000" rotWithShape="0"/>
                </a:effectLst>
              </a:rPr>
              <a:t>7</a:t>
            </a:r>
            <a:endParaRPr lang="ru-RU" sz="2000" b="1" cap="all" spc="0" dirty="0" smtClean="0">
              <a:ln w="0"/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ru-RU" sz="5400" b="1" cap="all" spc="0" dirty="0" smtClean="0">
              <a:ln w="0"/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6000" b="1" cap="all" dirty="0" smtClean="0">
                <a:ln w="0"/>
                <a:gradFill flip="none"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</a:rPr>
              <a:t>Чудес</a:t>
            </a:r>
          </a:p>
          <a:p>
            <a:pPr algn="ctr"/>
            <a:r>
              <a:rPr lang="ru-RU" sz="6000" b="1" cap="all" spc="0" dirty="0" smtClean="0">
                <a:ln w="0"/>
                <a:gradFill flip="none"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reflection blurRad="12700" stA="50000" endPos="50000" dist="5000" dir="5400000" sy="-100000" rotWithShape="0"/>
                </a:effectLst>
              </a:rPr>
              <a:t>Нашего</a:t>
            </a:r>
          </a:p>
          <a:p>
            <a:pPr algn="ctr"/>
            <a:r>
              <a:rPr lang="ru-RU" sz="6000" b="1" cap="all" dirty="0" smtClean="0">
                <a:ln w="0"/>
                <a:gradFill flip="none"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reflection blurRad="12700" stA="50000" endPos="50000" dist="5000" dir="5400000" sy="-100000" rotWithShape="0"/>
                </a:effectLst>
              </a:rPr>
              <a:t>края</a:t>
            </a:r>
            <a:endParaRPr lang="ru-RU" sz="6000" b="1" cap="all" spc="0" dirty="0">
              <a:ln w="0"/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u="sng" spc="0" dirty="0" smtClean="0">
                <a:ln w="11430"/>
                <a:solidFill>
                  <a:srgbClr val="00206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Экологическая разведка:</a:t>
            </a:r>
            <a:endParaRPr lang="ru-RU" b="1" u="sng" spc="0" dirty="0">
              <a:ln w="11430"/>
              <a:solidFill>
                <a:srgbClr val="00206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Экологический отряд</a:t>
            </a:r>
          </a:p>
          <a:p>
            <a:pPr algn="ctr">
              <a:buNone/>
            </a:pP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4400" dirty="0" smtClean="0">
                <a:ln>
                  <a:solidFill>
                    <a:srgbClr val="92D050"/>
                  </a:solidFill>
                </a:ln>
              </a:rPr>
              <a:t>Название: </a:t>
            </a:r>
            <a:r>
              <a:rPr lang="ru-RU" sz="4400" b="1" dirty="0" smtClean="0">
                <a:ln w="19050">
                  <a:solidFill>
                    <a:srgbClr val="A5002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Зеленый мир</a:t>
            </a:r>
            <a:endParaRPr lang="ru-RU" sz="4400" dirty="0" smtClean="0">
              <a:ln w="19050">
                <a:solidFill>
                  <a:srgbClr val="A50021"/>
                </a:solidFill>
                <a:prstDash val="solid"/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rgbClr val="92D050"/>
                </a:solidFill>
              </a:ln>
            </a:endParaRPr>
          </a:p>
          <a:p>
            <a:r>
              <a:rPr lang="ru-RU" sz="4400" dirty="0" smtClean="0">
                <a:ln>
                  <a:solidFill>
                    <a:srgbClr val="92D050"/>
                  </a:solidFill>
                </a:ln>
              </a:rPr>
              <a:t>Девиз: </a:t>
            </a:r>
            <a:r>
              <a:rPr lang="ru-RU" dirty="0" smtClean="0">
                <a:ln>
                  <a:solidFill>
                    <a:srgbClr val="92D050"/>
                  </a:solidFill>
                </a:ln>
              </a:rPr>
              <a:t>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Природа просит помощи</a:t>
            </a:r>
          </a:p>
          <a:p>
            <a:pPr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		     И мы поможем ей.</a:t>
            </a:r>
          </a:p>
          <a:p>
            <a:endParaRPr lang="ru-RU" dirty="0"/>
          </a:p>
        </p:txBody>
      </p:sp>
      <p:sp>
        <p:nvSpPr>
          <p:cNvPr id="4" name="5-конечная звезда 3"/>
          <p:cNvSpPr/>
          <p:nvPr/>
        </p:nvSpPr>
        <p:spPr>
          <a:xfrm rot="20661471">
            <a:off x="78426" y="81870"/>
            <a:ext cx="700404" cy="677935"/>
          </a:xfrm>
          <a:prstGeom prst="star5">
            <a:avLst/>
          </a:prstGeom>
          <a:solidFill>
            <a:srgbClr val="FF0000"/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50800" dist="38100" dir="2700000" algn="tl" rotWithShape="0">
              <a:prstClr val="black"/>
            </a:outerShdw>
          </a:effectLst>
          <a:scene3d>
            <a:camera prst="orthographicFront"/>
            <a:lightRig rig="harsh" dir="t"/>
          </a:scene3d>
          <a:sp3d extrusionH="139700" contourW="12700" prstMaterial="powder">
            <a:bevelT w="635000"/>
            <a:bevelB/>
            <a:extrusionClr>
              <a:srgbClr val="FF0000"/>
            </a:extrusionClr>
            <a:contourClr>
              <a:srgbClr val="FF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 rot="18863703" flipV="1">
            <a:off x="8570410" y="5409213"/>
            <a:ext cx="505093" cy="404070"/>
          </a:xfrm>
          <a:prstGeom prst="star5">
            <a:avLst/>
          </a:prstGeom>
          <a:solidFill>
            <a:srgbClr val="FF0000"/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50800" dist="38100" dir="2700000" algn="tl" rotWithShape="0">
              <a:prstClr val="black"/>
            </a:outerShdw>
          </a:effectLst>
          <a:scene3d>
            <a:camera prst="orthographicFront"/>
            <a:lightRig rig="harsh" dir="t"/>
          </a:scene3d>
          <a:sp3d extrusionH="139700" contourW="12700" prstMaterial="powder">
            <a:bevelT w="635000"/>
            <a:bevelB/>
            <a:extrusionClr>
              <a:srgbClr val="FF0000"/>
            </a:extrusionClr>
            <a:contourClr>
              <a:srgbClr val="FF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500042"/>
            <a:ext cx="8243918" cy="559595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 Озеро «НАРАН»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 Две сосны у дороги   «ЖЕНИХ И НЕВЕСТА»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 «ТЕПЛЫЙ ЛЕС»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 Пещера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 Река «КАМЕНКА»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 Заросли багульника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 </a:t>
            </a:r>
            <a:r>
              <a:rPr lang="ru-RU" sz="4400" dirty="0" err="1" smtClean="0"/>
              <a:t>Жарковая</a:t>
            </a:r>
            <a:r>
              <a:rPr lang="ru-RU" sz="4400" dirty="0" smtClean="0"/>
              <a:t> падь</a:t>
            </a:r>
            <a:endParaRPr lang="ru-RU" sz="44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4"/>
          <a:stretch>
            <a:fillRect/>
          </a:stretch>
        </p:blipFill>
        <p:spPr>
          <a:xfrm>
            <a:off x="642910" y="357166"/>
            <a:ext cx="5715040" cy="38576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5" descr="C:\Documents and Settings\Администратор\Мои документы\Мои результаты сканирования\2009-02 (фев)\сканирование00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255352">
            <a:off x="3992617" y="470038"/>
            <a:ext cx="3634740" cy="54281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2" y="4406901"/>
            <a:ext cx="7921653" cy="1593867"/>
          </a:xfrm>
        </p:spPr>
        <p:txBody>
          <a:bodyPr/>
          <a:lstStyle/>
          <a:p>
            <a:r>
              <a:rPr lang="ru-RU" dirty="0" smtClean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81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Monotype Corsiva" pitchFamily="66" charset="0"/>
              </a:rPr>
              <a:t>Озеро        </a:t>
            </a:r>
            <a:r>
              <a:rPr lang="ru-RU" sz="6600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Monotype Corsiva" pitchFamily="66" charset="0"/>
              </a:rPr>
              <a:t>«</a:t>
            </a:r>
            <a:r>
              <a:rPr lang="ru-RU" sz="6600" dirty="0" err="1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Monotype Corsiva" pitchFamily="66" charset="0"/>
              </a:rPr>
              <a:t>Наран</a:t>
            </a:r>
            <a:r>
              <a:rPr lang="ru-RU" sz="6600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Monotype Corsiva" pitchFamily="66" charset="0"/>
              </a:rPr>
              <a:t>»</a:t>
            </a:r>
            <a:endParaRPr lang="ru-RU" sz="6600" dirty="0">
              <a:solidFill>
                <a:schemeClr val="bg2">
                  <a:lumMod val="60000"/>
                  <a:lumOff val="40000"/>
                </a:schemeClr>
              </a:solidFill>
              <a:effectLst>
                <a:reflection blurRad="6350" stA="60000" endA="900" endPos="60000" dist="29997" dir="5400000" sy="-100000" algn="bl" rotWithShape="0"/>
              </a:effectLst>
              <a:latin typeface="Monotype Corsiva" pitchFamily="66" charset="0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Изображение 1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85703"/>
            <a:ext cx="3143272" cy="45006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43" name="Picture 3" descr="D:\Изображение 1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285728"/>
            <a:ext cx="3214710" cy="45005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44" name="Picture 4" descr="D:\Изображение 10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480" y="285728"/>
            <a:ext cx="4572032" cy="60960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929198"/>
            <a:ext cx="7707339" cy="1285884"/>
          </a:xfrm>
        </p:spPr>
        <p:txBody>
          <a:bodyPr/>
          <a:lstStyle/>
          <a:p>
            <a:r>
              <a:rPr lang="ru-RU" sz="4800" dirty="0" smtClean="0">
                <a:ln>
                  <a:solidFill>
                    <a:schemeClr val="bg1"/>
                  </a:solidFill>
                </a:ln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itchFamily="66" charset="0"/>
              </a:rPr>
              <a:t>Две   Сосны  у    дороги</a:t>
            </a:r>
            <a:r>
              <a:rPr lang="ru-RU" sz="480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480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480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Monotype Corsiva" pitchFamily="66" charset="0"/>
              </a:rPr>
              <a:t>«Жених  и  невеста»</a:t>
            </a:r>
            <a:endParaRPr lang="ru-RU" sz="4800" dirty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500042"/>
            <a:ext cx="4030443" cy="55721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267" name="Picture 3" descr="D:\Изображение 1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500042"/>
            <a:ext cx="4285460" cy="57139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572116"/>
            <a:ext cx="7850215" cy="928718"/>
          </a:xfrm>
        </p:spPr>
        <p:txBody>
          <a:bodyPr/>
          <a:lstStyle/>
          <a:p>
            <a:r>
              <a:rPr lang="ru-RU" sz="5400" dirty="0" smtClean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Monotype Corsiva" pitchFamily="66" charset="0"/>
              </a:rPr>
              <a:t>«Теплый лес»</a:t>
            </a:r>
            <a:endParaRPr lang="ru-RU" sz="5400" dirty="0">
              <a:ln>
                <a:solidFill>
                  <a:schemeClr val="bg1"/>
                </a:solidFill>
              </a:ln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11266" name="Picture 2" descr="D:\Изображение 10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87064" y="697077"/>
            <a:ext cx="4289860" cy="50720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Администратор\Мои документы\Мои результаты сканирования\2009-02 (фев)\сканирование00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66679">
            <a:off x="3286116" y="642918"/>
            <a:ext cx="4476770" cy="43002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3286124"/>
            <a:ext cx="3962400" cy="31797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982229">
            <a:off x="857224" y="285728"/>
            <a:ext cx="4683125" cy="5994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714884"/>
            <a:ext cx="7780365" cy="1071570"/>
          </a:xfrm>
        </p:spPr>
        <p:txBody>
          <a:bodyPr/>
          <a:lstStyle/>
          <a:p>
            <a:r>
              <a:rPr lang="ru-RU" sz="7200" cap="none" dirty="0" smtClean="0">
                <a:ln w="1905">
                  <a:solidFill>
                    <a:schemeClr val="bg1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Пещеры</a:t>
            </a:r>
            <a:r>
              <a:rPr lang="ru-RU" sz="7200" cap="none" dirty="0" smtClean="0">
                <a:ln w="1905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 </a:t>
            </a:r>
            <a:br>
              <a:rPr lang="ru-RU" sz="7200" cap="none" dirty="0" smtClean="0">
                <a:ln w="1905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endParaRPr lang="ru-RU" sz="72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Изображение\Безымянный 1 005_0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0"/>
            <a:ext cx="5000629" cy="407660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74414">
            <a:off x="4872886" y="1700606"/>
            <a:ext cx="3760798" cy="44267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775381">
            <a:off x="808360" y="1184171"/>
            <a:ext cx="4551362" cy="49482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034" y="5572116"/>
            <a:ext cx="7850215" cy="92871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0" cap="none" spc="0" normalizeH="0" baseline="0" noProof="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«Каменка»</a:t>
            </a:r>
            <a:endParaRPr kumimoji="0" lang="ru-RU" sz="7200" b="1" i="0" u="none" strike="noStrike" kern="0" cap="none" spc="0" normalizeH="0" baseline="0" noProof="0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5143512"/>
            <a:ext cx="8458200" cy="785818"/>
          </a:xfrm>
        </p:spPr>
        <p:txBody>
          <a:bodyPr>
            <a:normAutofit/>
          </a:bodyPr>
          <a:lstStyle/>
          <a:p>
            <a:pPr algn="ctr"/>
            <a:r>
              <a:rPr lang="ru-RU" b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  <a:reflection blurRad="6350" stA="55000" endA="50" endPos="85000" dist="29997" dir="5400000" sy="-100000" algn="bl" rotWithShape="0"/>
                </a:effectLst>
                <a:latin typeface="Arial Black" pitchFamily="34" charset="0"/>
              </a:rPr>
              <a:t>Заросли багульника</a:t>
            </a:r>
            <a:endParaRPr lang="ru-RU" b="1" cap="none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  <a:reflection blurRad="6350" stA="55000" endA="50" endPos="85000" dist="29997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8194" name="Picture 2" descr="D:\Изображение 1\Изображение 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500042"/>
            <a:ext cx="2723327" cy="45005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6" name="Picture 2" descr="K:\Изображение 1\Изображение 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500042"/>
            <a:ext cx="5035562" cy="44291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572008"/>
            <a:ext cx="7772400" cy="1362075"/>
          </a:xfrm>
        </p:spPr>
        <p:txBody>
          <a:bodyPr/>
          <a:lstStyle/>
          <a:p>
            <a:r>
              <a:rPr lang="ru-RU" dirty="0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dirty="0" smtClean="0">
                <a:solidFill>
                  <a:srgbClr val="FF6600"/>
                </a:solidFill>
                <a:latin typeface="Monotype Corsiva" pitchFamily="66" charset="0"/>
              </a:rPr>
            </a:br>
            <a:endParaRPr lang="ru-RU" sz="6000" i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"/>
            <a:ext cx="6786610" cy="52544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00034" y="5143512"/>
            <a:ext cx="78867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i="1" kern="0" cap="all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«</a:t>
            </a:r>
            <a:r>
              <a:rPr lang="ru-RU" sz="6000" b="1" i="1" kern="0" cap="all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Жарковая</a:t>
            </a:r>
            <a:r>
              <a:rPr lang="ru-RU" sz="6000" b="1" i="1" kern="0" cap="all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  падь»</a:t>
            </a:r>
            <a:endParaRPr lang="ru-RU" sz="6000" b="1" i="1" kern="0" cap="all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ln w="1905"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Задачи отряда</a:t>
            </a:r>
            <a:endParaRPr lang="ru-RU" b="1" u="sng" dirty="0">
              <a:ln w="1905">
                <a:noFill/>
              </a:ln>
              <a:solidFill>
                <a:schemeClr val="accent1">
                  <a:lumMod val="7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9050"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Охрана природы</a:t>
            </a:r>
          </a:p>
          <a:p>
            <a:r>
              <a:rPr lang="ru-RU" sz="5400" b="1" dirty="0" smtClean="0">
                <a:ln w="11430"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Озеленение</a:t>
            </a:r>
          </a:p>
          <a:p>
            <a:r>
              <a:rPr lang="ru-RU" sz="5400" b="1" dirty="0" smtClean="0">
                <a:ln w="11430"/>
                <a:gradFill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Очистка водоемов, родников</a:t>
            </a:r>
          </a:p>
          <a:p>
            <a:r>
              <a:rPr lang="ru-RU" sz="4800" b="1" dirty="0" smtClean="0">
                <a:ln w="11430"/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Контроль за санитарным состоянием 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Администратор\Мои документы\Мои результаты сканирования\2009-02 (фев)\сканирование00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0"/>
            <a:ext cx="5454396" cy="37147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7" name="Picture 3" descr="C:\Documents and Settings\Администратор\Мои документы\Мои результаты сканирования\2009-02 (фев)\сканирование00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1212" y="0"/>
            <a:ext cx="5702788" cy="38576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9" name="Picture 5" descr="C:\Documents and Settings\Администратор\Мои документы\Мои результаты сканирования\2009-02 (фев)\сканирование00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56" y="1285860"/>
            <a:ext cx="7286644" cy="55721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8" name="Picture 4" descr="C:\Documents and Settings\Администратор\Мои документы\Мои результаты сканирования\2009-02 (фев)\сканирование000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-115012"/>
            <a:ext cx="8643966" cy="69730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K:\Изображение 1\Изображение 0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62237">
            <a:off x="829239" y="2112237"/>
            <a:ext cx="3500430" cy="45005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7" name="Picture 9" descr="K:\Изображение 1\Изображение 0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30391">
            <a:off x="4143372" y="714356"/>
            <a:ext cx="3910021" cy="579182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3" name="Picture 5" descr="C:\Program Files\Microsoft Office\MEDIA\OFFICE12\Bullets\BD14866_.gif">
            <a:hlinkClick r:id="rId5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V="1">
            <a:off x="285720" y="6000768"/>
            <a:ext cx="571504" cy="571504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214290"/>
            <a:ext cx="6317934" cy="47149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5" name="Picture 7" descr="K:\Изображение 10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0"/>
            <a:ext cx="8820306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5440696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action="ppaction://hlinkfile"/>
              </a:rPr>
              <a:t>Викторина</a:t>
            </a:r>
            <a:r>
              <a:rPr lang="ru-RU" b="1" cap="all" dirty="0" smtClean="0">
                <a:ln w="0"/>
                <a:gradFill flip="none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b="1" cap="all" dirty="0" smtClean="0">
                <a:ln w="0"/>
                <a:gradFill flip="none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4400" b="1" cap="all" dirty="0" smtClean="0">
                <a:ln w="0"/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reflection blurRad="12700" stA="50000" endPos="50000" dist="5000" dir="5400000" sy="-100000" rotWithShape="0"/>
                </a:effectLst>
                <a:latin typeface="Franklin Gothic Demi Cond" pitchFamily="34" charset="0"/>
              </a:rPr>
              <a:t>«Интеллектуальный марафон»</a:t>
            </a:r>
            <a:endParaRPr lang="ru-RU" b="1" cap="all" dirty="0">
              <a:ln w="0"/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286000" y="357166"/>
            <a:ext cx="6172200" cy="4929222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cap="none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Какие птицы нашей местности ночуют зарывшись в снег?</a:t>
            </a:r>
            <a:br>
              <a:rPr lang="ru-RU" sz="5400" cap="none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5400" cap="none" dirty="0">
              <a:ln w="1143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Picture 7">
            <a:hlinkClick r:id="rId3" action="ppaction://hlinkpres?slideindex=2&amp;slidetitle=Глухари, тетерева, рябчики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1" y="5786454"/>
            <a:ext cx="838224" cy="62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785817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i="1" u="sng" cap="all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</a:rPr>
              <a:t>Глухарь, тетерев, рябчик</a:t>
            </a:r>
            <a:endParaRPr lang="ru-RU" b="1" i="1" u="sng" cap="all" dirty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erdan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2\Изображение 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928802"/>
            <a:ext cx="2714644" cy="421484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6" name="Рисунок 5" descr="Изображе_0.t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8926" y="1928802"/>
            <a:ext cx="2913968" cy="421484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028" name="Picture 4" descr="D:\2\Изображение 00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35216" y="1928802"/>
            <a:ext cx="2926228" cy="421484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Шары">
  <a:themeElements>
    <a:clrScheme name="Шары 7">
      <a:dk1>
        <a:srgbClr val="000066"/>
      </a:dk1>
      <a:lt1>
        <a:srgbClr val="E1F4FF"/>
      </a:lt1>
      <a:dk2>
        <a:srgbClr val="000066"/>
      </a:dk2>
      <a:lt2>
        <a:srgbClr val="CCCCFF"/>
      </a:lt2>
      <a:accent1>
        <a:srgbClr val="9999FF"/>
      </a:accent1>
      <a:accent2>
        <a:srgbClr val="33CCCC"/>
      </a:accent2>
      <a:accent3>
        <a:srgbClr val="EEF8FF"/>
      </a:accent3>
      <a:accent4>
        <a:srgbClr val="000056"/>
      </a:accent4>
      <a:accent5>
        <a:srgbClr val="CACAFF"/>
      </a:accent5>
      <a:accent6>
        <a:srgbClr val="2DB9B9"/>
      </a:accent6>
      <a:hlink>
        <a:srgbClr val="66FFFF"/>
      </a:hlink>
      <a:folHlink>
        <a:srgbClr val="660066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Облака">
  <a:themeElements>
    <a:clrScheme name="Облака 8">
      <a:dk1>
        <a:srgbClr val="000000"/>
      </a:dk1>
      <a:lt1>
        <a:srgbClr val="B9B9B9"/>
      </a:lt1>
      <a:dk2>
        <a:srgbClr val="8A8472"/>
      </a:dk2>
      <a:lt2>
        <a:srgbClr val="4D4D4D"/>
      </a:lt2>
      <a:accent1>
        <a:srgbClr val="EDEEE2"/>
      </a:accent1>
      <a:accent2>
        <a:srgbClr val="7FAA7E"/>
      </a:accent2>
      <a:accent3>
        <a:srgbClr val="D9D9D9"/>
      </a:accent3>
      <a:accent4>
        <a:srgbClr val="000000"/>
      </a:accent4>
      <a:accent5>
        <a:srgbClr val="F4F5EE"/>
      </a:accent5>
      <a:accent6>
        <a:srgbClr val="729A72"/>
      </a:accent6>
      <a:hlink>
        <a:srgbClr val="008000"/>
      </a:hlink>
      <a:folHlink>
        <a:srgbClr val="989400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очки">
  <a:themeElements>
    <a:clrScheme name="Точки 9">
      <a:dk1>
        <a:srgbClr val="000000"/>
      </a:dk1>
      <a:lt1>
        <a:srgbClr val="EAEAEA"/>
      </a:lt1>
      <a:dk2>
        <a:srgbClr val="000000"/>
      </a:dk2>
      <a:lt2>
        <a:srgbClr val="D1D1D1"/>
      </a:lt2>
      <a:accent1>
        <a:srgbClr val="CCECFF"/>
      </a:accent1>
      <a:accent2>
        <a:srgbClr val="B2B2B2"/>
      </a:accent2>
      <a:accent3>
        <a:srgbClr val="F3F3F3"/>
      </a:accent3>
      <a:accent4>
        <a:srgbClr val="000000"/>
      </a:accent4>
      <a:accent5>
        <a:srgbClr val="E2F4FF"/>
      </a:accent5>
      <a:accent6>
        <a:srgbClr val="A1A1A1"/>
      </a:accent6>
      <a:hlink>
        <a:srgbClr val="7200E4"/>
      </a:hlink>
      <a:folHlink>
        <a:srgbClr val="003399"/>
      </a:folHlink>
    </a:clrScheme>
    <a:fontScheme name="Точк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очки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Каскад">
  <a:themeElements>
    <a:clrScheme name="Каскад 4">
      <a:dk1>
        <a:srgbClr val="FFFFCC"/>
      </a:dk1>
      <a:lt1>
        <a:srgbClr val="FFFFFF"/>
      </a:lt1>
      <a:dk2>
        <a:srgbClr val="000066"/>
      </a:dk2>
      <a:lt2>
        <a:srgbClr val="FFFFFF"/>
      </a:lt2>
      <a:accent1>
        <a:srgbClr val="0078F0"/>
      </a:accent1>
      <a:accent2>
        <a:srgbClr val="CCECFF"/>
      </a:accent2>
      <a:accent3>
        <a:srgbClr val="AAAAB8"/>
      </a:accent3>
      <a:accent4>
        <a:srgbClr val="DADADA"/>
      </a:accent4>
      <a:accent5>
        <a:srgbClr val="AABEF6"/>
      </a:accent5>
      <a:accent6>
        <a:srgbClr val="B9D6E7"/>
      </a:accent6>
      <a:hlink>
        <a:srgbClr val="3399FF"/>
      </a:hlink>
      <a:folHlink>
        <a:srgbClr val="FFCC00"/>
      </a:folHlink>
    </a:clrScheme>
    <a:fontScheme name="Каскад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скад 1">
        <a:dk1>
          <a:srgbClr val="C0C0C0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5C5C8A"/>
        </a:accent6>
        <a:hlink>
          <a:srgbClr val="FFFF99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2">
        <a:dk1>
          <a:srgbClr val="CC99FF"/>
        </a:dk1>
        <a:lt1>
          <a:srgbClr val="FFFFFF"/>
        </a:lt1>
        <a:dk2>
          <a:srgbClr val="400040"/>
        </a:dk2>
        <a:lt2>
          <a:srgbClr val="FFFFFF"/>
        </a:lt2>
        <a:accent1>
          <a:srgbClr val="FF66FF"/>
        </a:accent1>
        <a:accent2>
          <a:srgbClr val="CC00CC"/>
        </a:accent2>
        <a:accent3>
          <a:srgbClr val="AFAAAF"/>
        </a:accent3>
        <a:accent4>
          <a:srgbClr val="DADADA"/>
        </a:accent4>
        <a:accent5>
          <a:srgbClr val="FFB8FF"/>
        </a:accent5>
        <a:accent6>
          <a:srgbClr val="B900B9"/>
        </a:accent6>
        <a:hlink>
          <a:srgbClr val="FF7C80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3">
        <a:dk1>
          <a:srgbClr val="CC99FF"/>
        </a:dk1>
        <a:lt1>
          <a:srgbClr val="FFFFFF"/>
        </a:lt1>
        <a:dk2>
          <a:srgbClr val="34022D"/>
        </a:dk2>
        <a:lt2>
          <a:srgbClr val="FFFFFF"/>
        </a:lt2>
        <a:accent1>
          <a:srgbClr val="775EC8"/>
        </a:accent1>
        <a:accent2>
          <a:srgbClr val="9933FF"/>
        </a:accent2>
        <a:accent3>
          <a:srgbClr val="AEAAAD"/>
        </a:accent3>
        <a:accent4>
          <a:srgbClr val="DADADA"/>
        </a:accent4>
        <a:accent5>
          <a:srgbClr val="BDB6E0"/>
        </a:accent5>
        <a:accent6>
          <a:srgbClr val="8A2DE7"/>
        </a:accent6>
        <a:hlink>
          <a:srgbClr val="993366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4">
        <a:dk1>
          <a:srgbClr val="FFFFCC"/>
        </a:dk1>
        <a:lt1>
          <a:srgbClr val="FFFFFF"/>
        </a:lt1>
        <a:dk2>
          <a:srgbClr val="000066"/>
        </a:dk2>
        <a:lt2>
          <a:srgbClr val="FFFFFF"/>
        </a:lt2>
        <a:accent1>
          <a:srgbClr val="0078F0"/>
        </a:accent1>
        <a:accent2>
          <a:srgbClr val="CCECFF"/>
        </a:accent2>
        <a:accent3>
          <a:srgbClr val="AAAAB8"/>
        </a:accent3>
        <a:accent4>
          <a:srgbClr val="DADADA"/>
        </a:accent4>
        <a:accent5>
          <a:srgbClr val="AABEF6"/>
        </a:accent5>
        <a:accent6>
          <a:srgbClr val="B9D6E7"/>
        </a:accent6>
        <a:hlink>
          <a:srgbClr val="3399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5">
        <a:dk1>
          <a:srgbClr val="00FFFF"/>
        </a:dk1>
        <a:lt1>
          <a:srgbClr val="FFFFFF"/>
        </a:lt1>
        <a:dk2>
          <a:srgbClr val="4E009C"/>
        </a:dk2>
        <a:lt2>
          <a:srgbClr val="FFFFFF"/>
        </a:lt2>
        <a:accent1>
          <a:srgbClr val="00A8A4"/>
        </a:accent1>
        <a:accent2>
          <a:srgbClr val="3399FF"/>
        </a:accent2>
        <a:accent3>
          <a:srgbClr val="B2AACB"/>
        </a:accent3>
        <a:accent4>
          <a:srgbClr val="DADADA"/>
        </a:accent4>
        <a:accent5>
          <a:srgbClr val="AAD1CF"/>
        </a:accent5>
        <a:accent6>
          <a:srgbClr val="2D8A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6">
        <a:dk1>
          <a:srgbClr val="CCCC33"/>
        </a:dk1>
        <a:lt1>
          <a:srgbClr val="FFFFFF"/>
        </a:lt1>
        <a:dk2>
          <a:srgbClr val="003300"/>
        </a:dk2>
        <a:lt2>
          <a:srgbClr val="FFFFCC"/>
        </a:lt2>
        <a:accent1>
          <a:srgbClr val="008000"/>
        </a:accent1>
        <a:accent2>
          <a:srgbClr val="669900"/>
        </a:accent2>
        <a:accent3>
          <a:srgbClr val="AAADAA"/>
        </a:accent3>
        <a:accent4>
          <a:srgbClr val="DADADA"/>
        </a:accent4>
        <a:accent5>
          <a:srgbClr val="AAC0AA"/>
        </a:accent5>
        <a:accent6>
          <a:srgbClr val="5C8A00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7">
        <a:dk1>
          <a:srgbClr val="CCCC99"/>
        </a:dk1>
        <a:lt1>
          <a:srgbClr val="FFFFFF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E2CAAA"/>
        </a:accent5>
        <a:accent6>
          <a:srgbClr val="8A5C2D"/>
        </a:accent6>
        <a:hlink>
          <a:srgbClr val="FFFFCC"/>
        </a:hlink>
        <a:folHlink>
          <a:srgbClr val="DDD8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8">
        <a:dk1>
          <a:srgbClr val="204162"/>
        </a:dk1>
        <a:lt1>
          <a:srgbClr val="FFFFFF"/>
        </a:lt1>
        <a:dk2>
          <a:srgbClr val="204162"/>
        </a:dk2>
        <a:lt2>
          <a:srgbClr val="003300"/>
        </a:lt2>
        <a:accent1>
          <a:srgbClr val="99CC00"/>
        </a:accent1>
        <a:accent2>
          <a:srgbClr val="336633"/>
        </a:accent2>
        <a:accent3>
          <a:srgbClr val="FFFFFF"/>
        </a:accent3>
        <a:accent4>
          <a:srgbClr val="1A3653"/>
        </a:accent4>
        <a:accent5>
          <a:srgbClr val="CAE2AA"/>
        </a:accent5>
        <a:accent6>
          <a:srgbClr val="2D5C2D"/>
        </a:accent6>
        <a:hlink>
          <a:srgbClr val="6666FF"/>
        </a:hlink>
        <a:folHlink>
          <a:srgbClr val="C5C2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скад 9">
        <a:dk1>
          <a:srgbClr val="000000"/>
        </a:dk1>
        <a:lt1>
          <a:srgbClr val="FFFFFF"/>
        </a:lt1>
        <a:dk2>
          <a:srgbClr val="1C1C34"/>
        </a:dk2>
        <a:lt2>
          <a:srgbClr val="000066"/>
        </a:lt2>
        <a:accent1>
          <a:srgbClr val="DDDDDD"/>
        </a:accent1>
        <a:accent2>
          <a:srgbClr val="6699CC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5C8AB9"/>
        </a:accent6>
        <a:hlink>
          <a:srgbClr val="005A58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Салют">
  <a:themeElements>
    <a:clrScheme name="Салют 4">
      <a:dk1>
        <a:srgbClr val="00603B"/>
      </a:dk1>
      <a:lt1>
        <a:srgbClr val="FFCC00"/>
      </a:lt1>
      <a:dk2>
        <a:srgbClr val="000000"/>
      </a:dk2>
      <a:lt2>
        <a:srgbClr val="FFFFFF"/>
      </a:lt2>
      <a:accent1>
        <a:srgbClr val="39A6DD"/>
      </a:accent1>
      <a:accent2>
        <a:srgbClr val="07FB18"/>
      </a:accent2>
      <a:accent3>
        <a:srgbClr val="AAAAAA"/>
      </a:accent3>
      <a:accent4>
        <a:srgbClr val="DAAE00"/>
      </a:accent4>
      <a:accent5>
        <a:srgbClr val="AED0EB"/>
      </a:accent5>
      <a:accent6>
        <a:srgbClr val="06E315"/>
      </a:accent6>
      <a:hlink>
        <a:srgbClr val="FF3399"/>
      </a:hlink>
      <a:folHlink>
        <a:srgbClr val="753BCB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алют 3">
    <a:dk1>
      <a:srgbClr val="9F237F"/>
    </a:dk1>
    <a:lt1>
      <a:srgbClr val="FFCC00"/>
    </a:lt1>
    <a:dk2>
      <a:srgbClr val="000000"/>
    </a:dk2>
    <a:lt2>
      <a:srgbClr val="FFFFFF"/>
    </a:lt2>
    <a:accent1>
      <a:srgbClr val="39A6DD"/>
    </a:accent1>
    <a:accent2>
      <a:srgbClr val="FF03E7"/>
    </a:accent2>
    <a:accent3>
      <a:srgbClr val="AAAAAA"/>
    </a:accent3>
    <a:accent4>
      <a:srgbClr val="DAAE00"/>
    </a:accent4>
    <a:accent5>
      <a:srgbClr val="AED0EB"/>
    </a:accent5>
    <a:accent6>
      <a:srgbClr val="E702D1"/>
    </a:accent6>
    <a:hlink>
      <a:srgbClr val="FF3399"/>
    </a:hlink>
    <a:folHlink>
      <a:srgbClr val="753BCB"/>
    </a:folHlink>
  </a:clrScheme>
</a:themeOverride>
</file>

<file path=ppt/theme/themeOverride2.xml><?xml version="1.0" encoding="utf-8"?>
<a:themeOverride xmlns:a="http://schemas.openxmlformats.org/drawingml/2006/main">
  <a:clrScheme name="Салют 1">
    <a:dk1>
      <a:srgbClr val="AF273E"/>
    </a:dk1>
    <a:lt1>
      <a:srgbClr val="FFCC00"/>
    </a:lt1>
    <a:dk2>
      <a:srgbClr val="000000"/>
    </a:dk2>
    <a:lt2>
      <a:srgbClr val="FFFFFF"/>
    </a:lt2>
    <a:accent1>
      <a:srgbClr val="FF8B17"/>
    </a:accent1>
    <a:accent2>
      <a:srgbClr val="FFE103"/>
    </a:accent2>
    <a:accent3>
      <a:srgbClr val="AAAAAA"/>
    </a:accent3>
    <a:accent4>
      <a:srgbClr val="DAAE00"/>
    </a:accent4>
    <a:accent5>
      <a:srgbClr val="FFC4AB"/>
    </a:accent5>
    <a:accent6>
      <a:srgbClr val="E7CC02"/>
    </a:accent6>
    <a:hlink>
      <a:srgbClr val="FF3399"/>
    </a:hlink>
    <a:folHlink>
      <a:srgbClr val="FE1F08"/>
    </a:folHlink>
  </a:clrScheme>
</a:themeOverride>
</file>

<file path=ppt/theme/themeOverride3.xml><?xml version="1.0" encoding="utf-8"?>
<a:themeOverride xmlns:a="http://schemas.openxmlformats.org/drawingml/2006/main">
  <a:clrScheme name="Другая 89">
    <a:dk1>
      <a:srgbClr val="FFCC00"/>
    </a:dk1>
    <a:lt1>
      <a:srgbClr val="AF273E"/>
    </a:lt1>
    <a:dk2>
      <a:srgbClr val="000000"/>
    </a:dk2>
    <a:lt2>
      <a:srgbClr val="FFFFFF"/>
    </a:lt2>
    <a:accent1>
      <a:srgbClr val="FFE103"/>
    </a:accent1>
    <a:accent2>
      <a:srgbClr val="FF8B17"/>
    </a:accent2>
    <a:accent3>
      <a:srgbClr val="AAAAAA"/>
    </a:accent3>
    <a:accent4>
      <a:srgbClr val="DAAE00"/>
    </a:accent4>
    <a:accent5>
      <a:srgbClr val="00B050"/>
    </a:accent5>
    <a:accent6>
      <a:srgbClr val="E7CC02"/>
    </a:accent6>
    <a:hlink>
      <a:srgbClr val="FF3399"/>
    </a:hlink>
    <a:folHlink>
      <a:srgbClr val="FE1F08"/>
    </a:folHlink>
  </a:clrScheme>
</a:themeOverride>
</file>

<file path=ppt/theme/themeOverride4.xml><?xml version="1.0" encoding="utf-8"?>
<a:themeOverride xmlns:a="http://schemas.openxmlformats.org/drawingml/2006/main">
  <a:clrScheme name="Другая 88">
    <a:dk1>
      <a:srgbClr val="FFE997"/>
    </a:dk1>
    <a:lt1>
      <a:srgbClr val="FAC700"/>
    </a:lt1>
    <a:dk2>
      <a:srgbClr val="000000"/>
    </a:dk2>
    <a:lt2>
      <a:srgbClr val="FF56AA"/>
    </a:lt2>
    <a:accent1>
      <a:srgbClr val="00C77A"/>
    </a:accent1>
    <a:accent2>
      <a:srgbClr val="E50072"/>
    </a:accent2>
    <a:accent3>
      <a:srgbClr val="AAAAAA"/>
    </a:accent3>
    <a:accent4>
      <a:srgbClr val="FFDB4F"/>
    </a:accent4>
    <a:accent5>
      <a:srgbClr val="AED0EB"/>
    </a:accent5>
    <a:accent6>
      <a:srgbClr val="286DA4"/>
    </a:accent6>
    <a:hlink>
      <a:srgbClr val="FF3399"/>
    </a:hlink>
    <a:folHlink>
      <a:srgbClr val="753BCB"/>
    </a:folHlink>
  </a:clrScheme>
</a:themeOverride>
</file>

<file path=ppt/theme/themeOverride5.xml><?xml version="1.0" encoding="utf-8"?>
<a:themeOverride xmlns:a="http://schemas.openxmlformats.org/drawingml/2006/main">
  <a:clrScheme name="Другая112">
    <a:dk1>
      <a:srgbClr val="9F237F"/>
    </a:dk1>
    <a:lt1>
      <a:srgbClr val="DC63BD"/>
    </a:lt1>
    <a:dk2>
      <a:srgbClr val="000000"/>
    </a:dk2>
    <a:lt2>
      <a:srgbClr val="BFBFBF"/>
    </a:lt2>
    <a:accent1>
      <a:srgbClr val="FFDB4F"/>
    </a:accent1>
    <a:accent2>
      <a:srgbClr val="FF03E7"/>
    </a:accent2>
    <a:accent3>
      <a:srgbClr val="39A6DD"/>
    </a:accent3>
    <a:accent4>
      <a:srgbClr val="DAAE00"/>
    </a:accent4>
    <a:accent5>
      <a:srgbClr val="AED0EB"/>
    </a:accent5>
    <a:accent6>
      <a:srgbClr val="E702D1"/>
    </a:accent6>
    <a:hlink>
      <a:srgbClr val="FF3399"/>
    </a:hlink>
    <a:folHlink>
      <a:srgbClr val="753BCB"/>
    </a:folHlink>
  </a:clrScheme>
</a:themeOverride>
</file>

<file path=ppt/theme/themeOverride6.xml><?xml version="1.0" encoding="utf-8"?>
<a:themeOverride xmlns:a="http://schemas.openxmlformats.org/drawingml/2006/main">
  <a:clrScheme name="Другая112">
    <a:dk1>
      <a:srgbClr val="9F237F"/>
    </a:dk1>
    <a:lt1>
      <a:srgbClr val="DC63BD"/>
    </a:lt1>
    <a:dk2>
      <a:srgbClr val="000000"/>
    </a:dk2>
    <a:lt2>
      <a:srgbClr val="BFBFBF"/>
    </a:lt2>
    <a:accent1>
      <a:srgbClr val="FFDB4F"/>
    </a:accent1>
    <a:accent2>
      <a:srgbClr val="FF03E7"/>
    </a:accent2>
    <a:accent3>
      <a:srgbClr val="39A6DD"/>
    </a:accent3>
    <a:accent4>
      <a:srgbClr val="DAAE00"/>
    </a:accent4>
    <a:accent5>
      <a:srgbClr val="AED0EB"/>
    </a:accent5>
    <a:accent6>
      <a:srgbClr val="E702D1"/>
    </a:accent6>
    <a:hlink>
      <a:srgbClr val="FF3399"/>
    </a:hlink>
    <a:folHlink>
      <a:srgbClr val="753BC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1021</TotalTime>
  <Words>277</Words>
  <Application>Microsoft Office PowerPoint</Application>
  <PresentationFormat>Экран (4:3)</PresentationFormat>
  <Paragraphs>109</Paragraphs>
  <Slides>37</Slides>
  <Notes>37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37</vt:i4>
      </vt:variant>
    </vt:vector>
  </HeadingPairs>
  <TitlesOfParts>
    <vt:vector size="59" baseType="lpstr">
      <vt:lpstr>Arial</vt:lpstr>
      <vt:lpstr>Arial Black</vt:lpstr>
      <vt:lpstr>Calibri</vt:lpstr>
      <vt:lpstr>Corbel</vt:lpstr>
      <vt:lpstr>Franklin Gothic Book</vt:lpstr>
      <vt:lpstr>Franklin Gothic Demi Cond</vt:lpstr>
      <vt:lpstr>Franklin Gothic Medium</vt:lpstr>
      <vt:lpstr>Gill Sans MT</vt:lpstr>
      <vt:lpstr>Monotype Corsiva</vt:lpstr>
      <vt:lpstr>Tahoma</vt:lpstr>
      <vt:lpstr>Times New Roman</vt:lpstr>
      <vt:lpstr>Verdana</vt:lpstr>
      <vt:lpstr>Wingdings</vt:lpstr>
      <vt:lpstr>Wingdings 2</vt:lpstr>
      <vt:lpstr>Солнцестояние</vt:lpstr>
      <vt:lpstr>Шары</vt:lpstr>
      <vt:lpstr>Облака</vt:lpstr>
      <vt:lpstr>Точки</vt:lpstr>
      <vt:lpstr>Каскад</vt:lpstr>
      <vt:lpstr>Океан</vt:lpstr>
      <vt:lpstr>Салют</vt:lpstr>
      <vt:lpstr>Трек</vt:lpstr>
      <vt:lpstr>Устный журнал:</vt:lpstr>
      <vt:lpstr>Презентация PowerPoint</vt:lpstr>
      <vt:lpstr>Экологическая разведка:</vt:lpstr>
      <vt:lpstr>Задачи отряда</vt:lpstr>
      <vt:lpstr>Презентация PowerPoint</vt:lpstr>
      <vt:lpstr>Презентация PowerPoint</vt:lpstr>
      <vt:lpstr>Викторина  «Интеллектуальный марафон»</vt:lpstr>
      <vt:lpstr>Какие птицы нашей местности ночуют зарывшись в снег? </vt:lpstr>
      <vt:lpstr>Глухарь, тетерев, рябчик</vt:lpstr>
      <vt:lpstr>Презентация PowerPoint</vt:lpstr>
      <vt:lpstr>КЛЕСТ</vt:lpstr>
      <vt:lpstr>Презентация PowerPoint</vt:lpstr>
      <vt:lpstr>Волк</vt:lpstr>
      <vt:lpstr>Презентация PowerPoint</vt:lpstr>
      <vt:lpstr>Презентация PowerPoint</vt:lpstr>
      <vt:lpstr>ЧАЙ</vt:lpstr>
      <vt:lpstr>Презентация PowerPoint</vt:lpstr>
      <vt:lpstr>Подорожник</vt:lpstr>
      <vt:lpstr>Презентация PowerPoint</vt:lpstr>
      <vt:lpstr>пожар</vt:lpstr>
      <vt:lpstr>Презентация PowerPoint</vt:lpstr>
      <vt:lpstr>БЕРЕЗА</vt:lpstr>
      <vt:lpstr>Презентация PowerPoint</vt:lpstr>
      <vt:lpstr>Чистотел</vt:lpstr>
      <vt:lpstr>Презентация PowerPoint</vt:lpstr>
      <vt:lpstr>Презентация PowerPoint</vt:lpstr>
      <vt:lpstr>Рододендрон  даурский </vt:lpstr>
      <vt:lpstr>Купальница             лилия            колокольчики азиатская</vt:lpstr>
      <vt:lpstr>Презентация PowerPoint</vt:lpstr>
      <vt:lpstr>Презентация PowerPoint</vt:lpstr>
      <vt:lpstr>Озеро        «Наран»</vt:lpstr>
      <vt:lpstr>Две   Сосны  у    дороги «Жених  и  невеста»</vt:lpstr>
      <vt:lpstr>«Теплый лес»</vt:lpstr>
      <vt:lpstr>Пещеры   </vt:lpstr>
      <vt:lpstr>Презентация PowerPoint</vt:lpstr>
      <vt:lpstr>Заросли багульника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DNS</cp:lastModifiedBy>
  <cp:revision>98</cp:revision>
  <dcterms:created xsi:type="dcterms:W3CDTF">2009-01-31T11:12:50Z</dcterms:created>
  <dcterms:modified xsi:type="dcterms:W3CDTF">2022-03-25T06:40:57Z</dcterms:modified>
</cp:coreProperties>
</file>