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4" r:id="rId7"/>
    <p:sldId id="260" r:id="rId8"/>
    <p:sldId id="261" r:id="rId9"/>
    <p:sldId id="262" r:id="rId10"/>
    <p:sldId id="287" r:id="rId11"/>
    <p:sldId id="281" r:id="rId12"/>
    <p:sldId id="265" r:id="rId13"/>
    <p:sldId id="282" r:id="rId14"/>
    <p:sldId id="280" r:id="rId15"/>
    <p:sldId id="283" r:id="rId16"/>
    <p:sldId id="284" r:id="rId17"/>
    <p:sldId id="285" r:id="rId18"/>
    <p:sldId id="266" r:id="rId19"/>
    <p:sldId id="267" r:id="rId20"/>
    <p:sldId id="273" r:id="rId21"/>
    <p:sldId id="268" r:id="rId22"/>
    <p:sldId id="274" r:id="rId23"/>
    <p:sldId id="269" r:id="rId24"/>
    <p:sldId id="275" r:id="rId25"/>
    <p:sldId id="270" r:id="rId26"/>
    <p:sldId id="276" r:id="rId27"/>
    <p:sldId id="271" r:id="rId28"/>
    <p:sldId id="277" r:id="rId29"/>
    <p:sldId id="272" r:id="rId30"/>
    <p:sldId id="278" r:id="rId31"/>
    <p:sldId id="279" r:id="rId32"/>
    <p:sldId id="286" r:id="rId3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FF"/>
    <a:srgbClr val="FDBD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7" d="100"/>
          <a:sy n="97" d="100"/>
        </p:scale>
        <p:origin x="107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8DC5EF-0C51-4FBD-A24F-A7D9FE482E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5A8B6C4-DF6B-429C-B007-99790C70E7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DD39DCA-61A4-4A2C-8302-464011D270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25CE-C6C3-46AD-8DCC-29E0235D2E32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F34BBB9-54A8-439B-A694-364116936A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2E029CB-5539-4AC4-8862-B8CEC51B40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D0518-AF25-482E-897D-1578F05CDD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46900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75CDF4-C0A6-47DA-965F-E66F9C4217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B7D2BDD-859A-401D-97EB-799C71D1F3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A9F2C2B-545F-4538-A014-953D8EEAD3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25CE-C6C3-46AD-8DCC-29E0235D2E32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95096C5-8C35-4C6A-BB0E-2E1B3C2458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E518070-E73A-4E7F-8EAB-534E5027C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D0518-AF25-482E-897D-1578F05CDD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31136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59CAF0E8-1CD2-4274-B268-C374A20C863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1712B88-8DB3-483F-8A7A-6EF496EEF4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BC14B2E-DFD6-4ECC-B767-E79C6051CF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25CE-C6C3-46AD-8DCC-29E0235D2E32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3CA4B67-7A0B-4933-B078-5187B181C7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28E6C1F-BA7F-4965-9A31-89B803D00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D0518-AF25-482E-897D-1578F05CDD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47152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A4C1226-A360-4385-8BD6-686826FDD6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3DA967D-5575-43BF-B3E1-54450CDB55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BB7CCD4-1C9F-498B-87B2-05DE2A759F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25CE-C6C3-46AD-8DCC-29E0235D2E32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75BFD7F-6C09-4449-A5CE-94AE04AB2D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C12FE60-0062-426E-A418-A8AF3EE12B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D0518-AF25-482E-897D-1578F05CDD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3973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5B6E783-F1C6-4663-9ACB-0012BC8853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D60014D-856B-4BDB-B175-6B5F99D47F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F9D77A4-2FB4-4F87-BC3C-0A13BE2694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25CE-C6C3-46AD-8DCC-29E0235D2E32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CE57357-462C-4212-B32D-2C8C201310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C4DE1B6-8062-476C-AA36-1FEFF6E728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D0518-AF25-482E-897D-1578F05CDD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26694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00F213A-BE1F-452A-BD00-D5FF87FDB8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DDBFF2C-A170-4C58-A782-1B3F6F2E60A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3D08FF1-A270-4BB7-8987-C1A97604C8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7B4208A-EB3E-496E-B925-394F6AAF27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25CE-C6C3-46AD-8DCC-29E0235D2E32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77D7638-BF71-4E57-8E9A-A230475179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CEADC88-08AC-452D-8CA8-AA0147C667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D0518-AF25-482E-897D-1578F05CDD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21034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CD76C2-23AB-40BB-B1BA-CB681B0ECF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789DBAB-067D-467D-B1D9-2E392021C7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D49DDD8-4B67-439E-9799-CBCB8997A4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B08A132D-E3DF-4C62-8D2B-DDAAEFCABB5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AC4E1340-33EB-42E2-9E07-918DEF492A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C6FC59D2-0274-4523-9637-B4C98B7E76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25CE-C6C3-46AD-8DCC-29E0235D2E32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2111B812-F87A-4FEC-800C-144BDCC1F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2C61A5C9-128C-4E32-8DE2-1F351F0DA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D0518-AF25-482E-897D-1578F05CDD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57351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A025BC-ECA7-46C3-A99B-17F7FB62C3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324A702A-0022-4E60-90AB-B58E52556C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25CE-C6C3-46AD-8DCC-29E0235D2E32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7F23D50F-3B56-41A9-BBF6-2C850568B7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2F4242ED-55BE-48F4-ABB7-FD7070A236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D0518-AF25-482E-897D-1578F05CDD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40532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339C48FD-4F76-4C4B-98A6-74153E7223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25CE-C6C3-46AD-8DCC-29E0235D2E32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29141355-90D4-4254-93B8-EBC8F3AA0F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4CFDDE6-A49B-48F3-868C-8478DA3DFB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D0518-AF25-482E-897D-1578F05CDD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23753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59821B-51AA-487F-B289-D486D30FD0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ACC305E-CAD2-4D87-B814-AEC8FDCF1C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DF6A684-8A4A-4647-A867-DE19BD09DF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4EBF857-C508-4E44-9855-07B65EE4C1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25CE-C6C3-46AD-8DCC-29E0235D2E32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9ADB089-0F47-40C8-8E41-F07BEA686D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BC88AAE-CB0F-41E1-A1B0-39378CEA98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D0518-AF25-482E-897D-1578F05CDD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36918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4D93581-F125-4CD5-80D7-7B5F4790CE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920B3527-B3F1-4B06-9250-82D5681F2E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4823012-911D-4E0B-8E0B-A54B6B4792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99F81B2-291A-48DC-BABF-D8D2947EF7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25CE-C6C3-46AD-8DCC-29E0235D2E32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0C0C1DD-A4ED-411F-8AB3-D4B6E59103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BFB60EC-83DE-46B1-ACF4-55E07E96A7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D0518-AF25-482E-897D-1578F05CDD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87457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DE21A7-1231-404F-A248-5F0356DB9F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E49BD7F-ED44-4ECC-9C0E-C11AF13554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D6A4B29-FBC6-4C96-B9BD-B259580D231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9125CE-C6C3-46AD-8DCC-29E0235D2E32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E114951-994F-4880-B01C-BA82A75C6F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AD81619-D609-43E4-AD73-747ED9D0C9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AD0518-AF25-482E-897D-1578F05CDD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59211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search?q=llanfairpwllgwyngyllgogerychwyrndrobwllllantysiliogogogoch+pronunciation&amp;rlz=1C1GCEA_enRU1030RU1031&amp;oq=Llanfairpwllgwyngyllgogerychwyrndrobwllllantysiliogogogoch&amp;gs_lcrp=EgZjaHJvbWUqDggBEEUYJxg7GIAEGIoFMg4IABBFGCcYOxiABBiKBTIOCAEQRRgnGDsYgAQYigUyDAgCEAAYFBiHAhiABDINCAMQLhiDARixAxiABDIHCAQQABiABDIHCAUQABiABDIHCAYQABiABDIHCAcQABiABDIHCAgQABiABNIBCDI5MDFqMGo3qAIAsAIA&amp;sourceid=chrome&amp;ie=UTF-8" TargetMode="Externa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search?sca_esv=2275670e6b2072af&amp;rlz=1C1GCEA_enRU1030RU1031&amp;sxsrf=ACQVn08aJDe5Xbz5QZEEjUinciiXAcOuQQ:1706947882324&amp;q=carnarvon+castle&amp;tbm=vid&amp;source=lnms&amp;sa=X&amp;ved=2ahUKEwiF-7Ox3I6EAxVLBxAIHUetB78Q0pQJegQIDRAB&amp;biw=1575&amp;bih=733&amp;dpr=1.22#fpstate=ive&amp;vld=cid:59408bfc,vid:15Sw701lpJM,st:0" TargetMode="Externa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https://jeopardylabs.com/play/2024-02-10-226" TargetMode="Externa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 wish I was a postcard. For under $2 you can travel the world to any location in the world.">
            <a:extLst>
              <a:ext uri="{FF2B5EF4-FFF2-40B4-BE49-F238E27FC236}">
                <a16:creationId xmlns:a16="http://schemas.microsoft.com/office/drawing/2014/main" id="{1EF94FF4-00EA-45C2-8ED7-15A52CA4A4D8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483" y="0"/>
            <a:ext cx="6597445" cy="7787814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15C2DD4-4272-483C-BB43-F79A39A7A84F}"/>
              </a:ext>
            </a:extLst>
          </p:cNvPr>
          <p:cNvSpPr/>
          <p:nvPr/>
        </p:nvSpPr>
        <p:spPr>
          <a:xfrm>
            <a:off x="8654400" y="2505670"/>
            <a:ext cx="1372492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?</a:t>
            </a:r>
            <a:endParaRPr lang="ru-RU" sz="200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5675703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YMRU WALES - 3 X 2 FLAG">
            <a:extLst>
              <a:ext uri="{FF2B5EF4-FFF2-40B4-BE49-F238E27FC236}">
                <a16:creationId xmlns:a16="http://schemas.microsoft.com/office/drawing/2014/main" id="{F48C14AB-865A-4B7C-A617-E833C7BAD9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570" y="36588"/>
            <a:ext cx="10366887" cy="6821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79444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United Kingdom Map England, Scotland, Northern Ireland, Wales">
            <a:extLst>
              <a:ext uri="{FF2B5EF4-FFF2-40B4-BE49-F238E27FC236}">
                <a16:creationId xmlns:a16="http://schemas.microsoft.com/office/drawing/2014/main" id="{C482FFC2-E3DF-49ED-A754-03FFCE169DAD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519" y="88490"/>
            <a:ext cx="5778500" cy="6636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DC25685-F35D-4208-B32C-74841394589E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6096000" y="304800"/>
            <a:ext cx="7511845" cy="6341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86061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F776D7D-4400-4702-B1DF-4464811B0443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7707" y="105982"/>
            <a:ext cx="8452874" cy="6410059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746732A-EEAF-469E-9331-190819BFE723}"/>
              </a:ext>
            </a:extLst>
          </p:cNvPr>
          <p:cNvSpPr txBox="1"/>
          <p:nvPr/>
        </p:nvSpPr>
        <p:spPr>
          <a:xfrm>
            <a:off x="344129" y="5588391"/>
            <a:ext cx="11415252" cy="10030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1400" u="sng" dirty="0">
                <a:solidFill>
                  <a:srgbClr val="0563C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www.google.com/search?q=llanfairpwllgwyngyllgogerychwyrndrobwllllantysiliogogogoch+pronunciation&amp;rlz=1C1GCEA_enRU1030RU1031&amp;oq=Llanfairpwllgwyngyllgogerychwyrndrobwllllantysiliogogogoch&amp;gs_lcrp=EgZjaHJvbWUqDggBEEUYJxg7GIAEGIoFMg4IABBFGCcYOxiABBiKBTIOCAEQRRgnGDsYgAQYigUyDAgCEAAYFBiHAhiABDINCAMQLhiDARixAxiABDIHCAQQABiABDIHCAUQABiABDIHCAYQABiABDIHCAcQABiABDIHCAgQABiABNIBCDI5MDFqMGo3qAIAsAIA&amp;sourceid=chrome&amp;ie=UTF-8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7058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Industrial heritage meets lush landscapes in the Welsh ...">
            <a:extLst>
              <a:ext uri="{FF2B5EF4-FFF2-40B4-BE49-F238E27FC236}">
                <a16:creationId xmlns:a16="http://schemas.microsoft.com/office/drawing/2014/main" id="{3D31554F-48EA-4FBE-A517-11BB890A8E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0" y="0"/>
            <a:ext cx="10287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46140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F8DD947-308B-4A99-AD5C-EC80851E6DBE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298" y="159774"/>
            <a:ext cx="11366090" cy="653845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455961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2-Bed Cottage in in Welsh Valley Nr Swansea, UK - Booking.com">
            <a:extLst>
              <a:ext uri="{FF2B5EF4-FFF2-40B4-BE49-F238E27FC236}">
                <a16:creationId xmlns:a16="http://schemas.microsoft.com/office/drawing/2014/main" id="{C7ADF808-C923-4125-9EC9-921684BF55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471" y="0"/>
            <a:ext cx="591978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2B86BAE-E9D2-4B62-865A-0DD5A292E860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0129" y="167148"/>
            <a:ext cx="5486400" cy="4159659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lighthouse on grassy outcrop.">
            <a:extLst>
              <a:ext uri="{FF2B5EF4-FFF2-40B4-BE49-F238E27FC236}">
                <a16:creationId xmlns:a16="http://schemas.microsoft.com/office/drawing/2014/main" id="{ABDDD453-FB51-4ABC-B73F-DAEE0E014B04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0129" y="3726426"/>
            <a:ext cx="5486400" cy="298734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242372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ид на гору с северо-востока.">
            <a:extLst>
              <a:ext uri="{FF2B5EF4-FFF2-40B4-BE49-F238E27FC236}">
                <a16:creationId xmlns:a16="http://schemas.microsoft.com/office/drawing/2014/main" id="{314BCABF-49E7-4E98-A946-66345755BF31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9961" y="81428"/>
            <a:ext cx="5663381" cy="6695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490D5F2-5517-4825-BB70-BEAD3541D1E3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848" y="152399"/>
            <a:ext cx="6132461" cy="662417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516453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The Eagle Tower, Caernarfon Castle">
            <a:extLst>
              <a:ext uri="{FF2B5EF4-FFF2-40B4-BE49-F238E27FC236}">
                <a16:creationId xmlns:a16="http://schemas.microsoft.com/office/drawing/2014/main" id="{DCA3E787-370D-4602-8A51-67FC435BA988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471" y="79243"/>
            <a:ext cx="4810699" cy="645090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6AC8746-0B4C-4E04-8FC8-64263BE7DC3E}"/>
              </a:ext>
            </a:extLst>
          </p:cNvPr>
          <p:cNvSpPr txBox="1"/>
          <p:nvPr/>
        </p:nvSpPr>
        <p:spPr>
          <a:xfrm>
            <a:off x="373626" y="5757628"/>
            <a:ext cx="11818374" cy="7725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  <a:tabLst>
                <a:tab pos="2401570" algn="l"/>
                <a:tab pos="3187065" algn="l"/>
              </a:tabLst>
            </a:pPr>
            <a:r>
              <a:rPr lang="en-US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1400" u="sng" dirty="0">
                <a:solidFill>
                  <a:srgbClr val="0563C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www.google.com/search?sca_esv=2275670e6b2072af&amp;rlz=1C1GCEA_enRU1030RU1031&amp;sxsrf=ACQVn08aJDe5Xbz5QZEEjUinciiXAcOuQQ:1706947882324&amp;q=carnarvon+castle&amp;tbm=vid&amp;source=lnms&amp;sa=X&amp;ved=2ahUKEwiF-7Ox3I6EAxVLBxAIHUetB78Q0pQJegQIDRAB&amp;biw=1575&amp;bih=733&amp;dpr=1.22#fpstate=ive&amp;vld=cid:59408bfc,vid:15Sw701lpJM,st:0</a:t>
            </a:r>
            <a:endParaRPr lang="ru-RU" dirty="0"/>
          </a:p>
        </p:txBody>
      </p:sp>
      <p:pic>
        <p:nvPicPr>
          <p:cNvPr id="5" name="Рисунок 4" descr="Fierce Castles in Friendly North Wales by Rick Steves">
            <a:extLst>
              <a:ext uri="{FF2B5EF4-FFF2-40B4-BE49-F238E27FC236}">
                <a16:creationId xmlns:a16="http://schemas.microsoft.com/office/drawing/2014/main" id="{AB661104-50E2-494A-BAD7-55586D939448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2104" y="79243"/>
            <a:ext cx="6931742" cy="542682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497261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King Edward I – The Freelance History Writer">
            <a:extLst>
              <a:ext uri="{FF2B5EF4-FFF2-40B4-BE49-F238E27FC236}">
                <a16:creationId xmlns:a16="http://schemas.microsoft.com/office/drawing/2014/main" id="{271A7059-9FEE-4F9F-93D1-BAE08BFBB585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-27940"/>
            <a:ext cx="5940425" cy="691388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687745A-C027-41E4-B7CE-0C142E83E018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6182751" y="304800"/>
            <a:ext cx="5940424" cy="6056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5486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EADFE5E-4467-4642-BCA0-7488ECFE6846}"/>
              </a:ext>
            </a:extLst>
          </p:cNvPr>
          <p:cNvSpPr txBox="1"/>
          <p:nvPr/>
        </p:nvSpPr>
        <p:spPr>
          <a:xfrm>
            <a:off x="255638" y="149320"/>
            <a:ext cx="11631561" cy="6559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6600" b="1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Edward I</a:t>
            </a:r>
            <a:r>
              <a:rPr lang="en-US" sz="6600" spc="33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had</a:t>
            </a:r>
            <a:r>
              <a:rPr lang="en-US" sz="6600" spc="33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conquered</a:t>
            </a:r>
            <a:r>
              <a:rPr lang="en-US" sz="6600" spc="33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Wales.</a:t>
            </a:r>
            <a:r>
              <a:rPr lang="en-US" sz="6600" spc="27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sz="6600" spc="27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two</a:t>
            </a:r>
            <a:r>
              <a:rPr lang="en-US" sz="6600" spc="26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great Welsh</a:t>
            </a:r>
            <a:r>
              <a:rPr lang="en-US" sz="6600" spc="9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leaders,</a:t>
            </a:r>
            <a:r>
              <a:rPr lang="en-US" sz="6600" spc="4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b="1" i="1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Llewellyn</a:t>
            </a:r>
            <a:r>
              <a:rPr lang="en-US" sz="6600" spc="13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sz="6600" spc="3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his</a:t>
            </a:r>
            <a:r>
              <a:rPr lang="en-US" sz="6600" spc="1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brother</a:t>
            </a:r>
            <a:r>
              <a:rPr lang="en-US" sz="6600" spc="1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b="1" i="1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David</a:t>
            </a:r>
            <a:r>
              <a:rPr lang="en-US" sz="6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6600" spc="4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had</a:t>
            </a:r>
            <a:r>
              <a:rPr lang="en-US" sz="6600" spc="25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been</a:t>
            </a:r>
            <a:r>
              <a:rPr lang="en-US" sz="6600" spc="2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killed.</a:t>
            </a:r>
            <a:r>
              <a:rPr lang="en-US" sz="6600" spc="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sz="6600" spc="-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sz="6600" spc="-1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Welsh</a:t>
            </a:r>
            <a:r>
              <a:rPr lang="en-US" sz="6600" spc="5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people,</a:t>
            </a:r>
            <a:r>
              <a:rPr lang="en-US" sz="6600" spc="6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though</a:t>
            </a:r>
            <a:r>
              <a:rPr lang="en-US" sz="6600" spc="3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sz="6600" spc="3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were beaten,</a:t>
            </a:r>
            <a:r>
              <a:rPr lang="en-US" sz="6600" spc="7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were</a:t>
            </a:r>
            <a:r>
              <a:rPr lang="en-US" sz="6600" spc="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rebellious.</a:t>
            </a:r>
            <a:r>
              <a:rPr lang="en-US" sz="6600" spc="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6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83641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travel quotes that are funny">
            <a:extLst>
              <a:ext uri="{FF2B5EF4-FFF2-40B4-BE49-F238E27FC236}">
                <a16:creationId xmlns:a16="http://schemas.microsoft.com/office/drawing/2014/main" id="{69FFADF0-21AA-4647-9F8A-4CFC8C242824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55" y="-245805"/>
            <a:ext cx="6263148" cy="7413522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9FAA6CF-CE11-416B-93AC-7E22085D97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97469" y="1843902"/>
            <a:ext cx="1371719" cy="3170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1637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Edward I of England - Wikipedia">
            <a:extLst>
              <a:ext uri="{FF2B5EF4-FFF2-40B4-BE49-F238E27FC236}">
                <a16:creationId xmlns:a16="http://schemas.microsoft.com/office/drawing/2014/main" id="{5C894462-F4D9-490F-BCA9-42309867F0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54" y="739557"/>
            <a:ext cx="4855907" cy="6118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 descr="Caernarfon Castle - Wikipedia">
            <a:extLst>
              <a:ext uri="{FF2B5EF4-FFF2-40B4-BE49-F238E27FC236}">
                <a16:creationId xmlns:a16="http://schemas.microsoft.com/office/drawing/2014/main" id="{4BA161D1-B9ED-4756-9D8C-39EEEB16A004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1579" y="0"/>
            <a:ext cx="7650367" cy="611844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2112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0C03C1E-196C-45BA-A639-14E2A4F067E3}"/>
              </a:ext>
            </a:extLst>
          </p:cNvPr>
          <p:cNvSpPr txBox="1"/>
          <p:nvPr/>
        </p:nvSpPr>
        <p:spPr>
          <a:xfrm>
            <a:off x="117987" y="340698"/>
            <a:ext cx="11956026" cy="6638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sz="5000" spc="5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had</a:t>
            </a:r>
            <a:r>
              <a:rPr lang="en-US" sz="5000" spc="9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n</a:t>
            </a:r>
            <a:r>
              <a:rPr lang="en-US" sz="5000" spc="-20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o </a:t>
            </a:r>
            <a:r>
              <a:rPr lang="en-US" sz="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great</a:t>
            </a:r>
            <a:r>
              <a:rPr lang="en-US" sz="5000" spc="9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leader,</a:t>
            </a:r>
            <a:r>
              <a:rPr lang="en-US" sz="5000" spc="5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but there</a:t>
            </a:r>
            <a:r>
              <a:rPr lang="en-US" sz="5000" spc="32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were a</a:t>
            </a:r>
            <a:r>
              <a:rPr lang="en-US" sz="5000" spc="34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number of </a:t>
            </a:r>
            <a:r>
              <a:rPr lang="en-US" sz="5000" b="1" i="1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chieftains</a:t>
            </a:r>
            <a:r>
              <a:rPr lang="en-US" sz="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most of whom were</a:t>
            </a:r>
            <a:r>
              <a:rPr lang="en-US" sz="5000" spc="-5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jealous</a:t>
            </a:r>
            <a:r>
              <a:rPr lang="en-US" sz="5000" spc="29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sz="5000" spc="18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  <a:r>
              <a:rPr lang="en-US" sz="5000" spc="6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another, and</a:t>
            </a:r>
            <a:r>
              <a:rPr lang="en-US" sz="5000" spc="25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sz="5000" spc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last</a:t>
            </a:r>
            <a:r>
              <a:rPr lang="en-US" sz="5000" spc="13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three</a:t>
            </a:r>
            <a:r>
              <a:rPr lang="en-US" sz="5000" spc="16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sz="5000" spc="10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four of</a:t>
            </a:r>
            <a:r>
              <a:rPr lang="en-US" sz="5000" spc="3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these</a:t>
            </a:r>
            <a:r>
              <a:rPr lang="en-US" sz="5000" spc="1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chieftains</a:t>
            </a:r>
            <a:r>
              <a:rPr lang="en-US" sz="5000" spc="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came</a:t>
            </a:r>
            <a:r>
              <a:rPr lang="en-US" sz="5000" spc="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 see</a:t>
            </a:r>
            <a:r>
              <a:rPr lang="en-US" sz="5000" spc="-6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Edward,</a:t>
            </a:r>
            <a:r>
              <a:rPr lang="en-US" sz="5000" spc="3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who,</a:t>
            </a:r>
            <a:r>
              <a:rPr lang="en-US" sz="5000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en-US" sz="5000" spc="7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his </a:t>
            </a:r>
            <a:r>
              <a:rPr lang="en-US" sz="5000" b="1" i="1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wife</a:t>
            </a:r>
            <a:r>
              <a:rPr lang="en-US" sz="5000" b="1" i="1" spc="25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b="1" i="1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Eleanor</a:t>
            </a:r>
            <a:r>
              <a:rPr lang="en-US" sz="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5000" spc="25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sz="5000" spc="29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staying</a:t>
            </a:r>
            <a:r>
              <a:rPr lang="en-US" sz="5000" spc="23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sz="5000" spc="28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b="1" i="1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Caernarvon</a:t>
            </a:r>
            <a:r>
              <a:rPr lang="en-US" sz="5000" b="1" i="1" spc="345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b="1" i="1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Castle</a:t>
            </a:r>
            <a:r>
              <a:rPr lang="en-US" sz="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5000" spc="20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 tell him their</a:t>
            </a:r>
            <a:r>
              <a:rPr lang="en-US" sz="5000" spc="18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complaints and</a:t>
            </a:r>
            <a:r>
              <a:rPr lang="en-US" sz="5000" spc="14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 try to get their wrongs</a:t>
            </a:r>
            <a:r>
              <a:rPr lang="en-US" sz="5000" spc="25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put</a:t>
            </a:r>
            <a:r>
              <a:rPr lang="en-US" sz="5000" spc="30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right.</a:t>
            </a:r>
            <a:endParaRPr lang="ru-RU" sz="5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7026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dward I of England - Wikipedia">
            <a:extLst>
              <a:ext uri="{FF2B5EF4-FFF2-40B4-BE49-F238E27FC236}">
                <a16:creationId xmlns:a16="http://schemas.microsoft.com/office/drawing/2014/main" id="{D32B6838-C85B-47DB-A8E8-8F52759F92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4484" y="459043"/>
            <a:ext cx="6301863" cy="6107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724874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8D308E6-3B2B-45B0-822F-A3F22FB50497}"/>
              </a:ext>
            </a:extLst>
          </p:cNvPr>
          <p:cNvSpPr txBox="1"/>
          <p:nvPr/>
        </p:nvSpPr>
        <p:spPr>
          <a:xfrm>
            <a:off x="157316" y="215247"/>
            <a:ext cx="11779044" cy="54725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6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sz="6600" spc="29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wanted,</a:t>
            </a:r>
            <a:r>
              <a:rPr lang="en-US" sz="6600" spc="13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sz="6600" spc="5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said,</a:t>
            </a:r>
            <a:r>
              <a:rPr lang="en-US" sz="6600" spc="3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sz="6600" spc="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sz="6600" spc="7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ruled</a:t>
            </a:r>
            <a:r>
              <a:rPr lang="en-US" sz="6600" spc="11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b="1" i="1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r>
              <a:rPr lang="en-US" sz="6600" b="1" i="1" spc="95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b="1" i="1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en-US" sz="6600" b="1" i="1" spc="30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 English King, but by a</a:t>
            </a:r>
            <a:r>
              <a:rPr lang="en-US" sz="6600" spc="5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b="1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Prince of</a:t>
            </a:r>
            <a:r>
              <a:rPr lang="en-US" sz="6600" b="1" spc="9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b="1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Wales</a:t>
            </a:r>
            <a:r>
              <a:rPr lang="en-US" sz="6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born in Wales,</a:t>
            </a:r>
            <a:r>
              <a:rPr lang="en-US" sz="6600" spc="32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sz="6600" spc="25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royal</a:t>
            </a:r>
            <a:r>
              <a:rPr lang="en-US" sz="6600" spc="29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blood,</a:t>
            </a:r>
            <a:r>
              <a:rPr lang="en-US" sz="6600" spc="28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sz="6600" spc="22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r>
              <a:rPr lang="en-US" sz="6600" spc="28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speaking</a:t>
            </a:r>
            <a:r>
              <a:rPr lang="en-US" sz="6600" spc="22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English</a:t>
            </a:r>
            <a:r>
              <a:rPr lang="en-US" sz="6600" spc="26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or French.</a:t>
            </a:r>
            <a:r>
              <a:rPr lang="en-US" sz="6600" spc="2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6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587741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King Edward I of England | Biography &amp; Conquests | Study.com">
            <a:extLst>
              <a:ext uri="{FF2B5EF4-FFF2-40B4-BE49-F238E27FC236}">
                <a16:creationId xmlns:a16="http://schemas.microsoft.com/office/drawing/2014/main" id="{69B0B3D3-D2D8-432D-8FAF-1BDE501CD2EB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2156" y="124286"/>
            <a:ext cx="6287883" cy="66094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8398063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82EC191-1569-47E7-BEA2-9181F68713EA}"/>
              </a:ext>
            </a:extLst>
          </p:cNvPr>
          <p:cNvSpPr txBox="1"/>
          <p:nvPr/>
        </p:nvSpPr>
        <p:spPr>
          <a:xfrm>
            <a:off x="196645" y="345554"/>
            <a:ext cx="11798710" cy="6559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6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sz="6600" spc="16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wanted</a:t>
            </a:r>
            <a:r>
              <a:rPr lang="en-US" sz="6600" spc="29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6600" spc="19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prince</a:t>
            </a:r>
            <a:r>
              <a:rPr lang="en-US" sz="6600" spc="28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whose</a:t>
            </a:r>
            <a:r>
              <a:rPr lang="en-US" sz="6600" spc="26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life</a:t>
            </a:r>
            <a:r>
              <a:rPr lang="en-US" sz="6600" spc="12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sz="6600" spc="22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good, and</a:t>
            </a:r>
            <a:r>
              <a:rPr lang="en-US" sz="6600" spc="4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who</a:t>
            </a:r>
            <a:r>
              <a:rPr lang="en-US" sz="6600" spc="10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had</a:t>
            </a:r>
            <a:r>
              <a:rPr lang="en-US" sz="6600" spc="15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r>
              <a:rPr lang="en-US" sz="6600" spc="9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wronged</a:t>
            </a:r>
            <a:r>
              <a:rPr lang="en-US" sz="6600" spc="13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any</a:t>
            </a:r>
            <a:r>
              <a:rPr lang="en-US" sz="6600" spc="4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man, though,</a:t>
            </a:r>
            <a:r>
              <a:rPr lang="en-US" sz="6600" spc="11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owing</a:t>
            </a:r>
            <a:r>
              <a:rPr lang="en-US" sz="6600" spc="36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sz="6600" spc="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sz="6600" spc="3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jealousy</a:t>
            </a:r>
            <a:r>
              <a:rPr lang="en-US" sz="6600" spc="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sz="6600" spc="7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  <a:r>
              <a:rPr lang="en-US" sz="6600" spc="3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another,</a:t>
            </a:r>
            <a:r>
              <a:rPr lang="en-US" sz="6600" spc="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they couldn't</a:t>
            </a:r>
            <a:r>
              <a:rPr lang="en-US" sz="6600" spc="5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agree</a:t>
            </a:r>
            <a:r>
              <a:rPr lang="en-US" sz="6600" spc="-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who</a:t>
            </a:r>
            <a:r>
              <a:rPr lang="en-US" sz="6600" spc="-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this prince</a:t>
            </a:r>
            <a:r>
              <a:rPr lang="en-US" sz="6600" spc="4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should</a:t>
            </a:r>
            <a:r>
              <a:rPr lang="en-US" sz="6600" spc="4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sz="6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66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700124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459AB92-8595-405A-AF29-0ECD69DE8909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186" y="0"/>
            <a:ext cx="648514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3076091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DAB2D4B-E9C3-4CF8-B97A-7948487E1C10}"/>
              </a:ext>
            </a:extLst>
          </p:cNvPr>
          <p:cNvSpPr txBox="1"/>
          <p:nvPr/>
        </p:nvSpPr>
        <p:spPr>
          <a:xfrm>
            <a:off x="373625" y="308713"/>
            <a:ext cx="11543071" cy="6272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5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Well,</a:t>
            </a:r>
            <a:r>
              <a:rPr lang="en-US" sz="5400" spc="-2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they were</a:t>
            </a:r>
            <a:r>
              <a:rPr lang="en-US" sz="5400" spc="17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certainly</a:t>
            </a:r>
            <a:r>
              <a:rPr lang="en-US" sz="5400" spc="24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asking</a:t>
            </a:r>
            <a:r>
              <a:rPr lang="en-US" sz="5400" spc="13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5400" spc="11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lot,</a:t>
            </a:r>
            <a:r>
              <a:rPr lang="en-US" sz="5400" spc="1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en-US" sz="5400" spc="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Edward,</a:t>
            </a:r>
            <a:r>
              <a:rPr lang="en-US" sz="5400" spc="2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after</a:t>
            </a:r>
            <a:r>
              <a:rPr lang="en-US" sz="5400" spc="18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5400" spc="17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little thought,</a:t>
            </a:r>
            <a:r>
              <a:rPr lang="en-US" sz="5400" spc="3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told them</a:t>
            </a:r>
            <a:r>
              <a:rPr lang="en-US" sz="5400" spc="3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sz="5400" spc="21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ask</a:t>
            </a:r>
            <a:r>
              <a:rPr lang="en-US" sz="5400" spc="27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en-US" sz="5400" spc="23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sz="5400" spc="25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chiefs</a:t>
            </a:r>
            <a:r>
              <a:rPr lang="en-US" sz="5400" spc="30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sz="5400" spc="25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their followers</a:t>
            </a:r>
            <a:r>
              <a:rPr lang="en-US" sz="5400" spc="24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sz="5400" spc="18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come</a:t>
            </a:r>
            <a:r>
              <a:rPr lang="en-US" sz="5400" spc="18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sz="5400" spc="23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Caernarvon</a:t>
            </a:r>
            <a:r>
              <a:rPr lang="en-US" sz="54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Castle</a:t>
            </a:r>
            <a:r>
              <a:rPr lang="en-US" sz="5400" spc="2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i="1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en-US" sz="5400" b="1" i="1" spc="195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i="1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5400" b="1" i="1" spc="185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i="1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week's time</a:t>
            </a:r>
            <a:r>
              <a:rPr lang="en-US" sz="5400" b="1" i="1" spc="13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sz="5400" spc="18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sz="5400" spc="6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would</a:t>
            </a:r>
            <a:r>
              <a:rPr lang="en-US" sz="5400" spc="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give</a:t>
            </a:r>
            <a:r>
              <a:rPr lang="en-US" sz="5400" spc="4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them</a:t>
            </a:r>
            <a:r>
              <a:rPr lang="en-US" sz="5400" spc="8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sz="5400" spc="15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they</a:t>
            </a:r>
            <a:r>
              <a:rPr lang="en-US" sz="5400" spc="14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had</a:t>
            </a:r>
            <a:r>
              <a:rPr lang="en-US" sz="5400" spc="16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asked,</a:t>
            </a:r>
            <a:r>
              <a:rPr lang="en-US" sz="5400" spc="5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Prince</a:t>
            </a:r>
            <a:r>
              <a:rPr lang="en-US" sz="5400" spc="17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sz="5400" spc="17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Wales</a:t>
            </a:r>
            <a:r>
              <a:rPr lang="en-US" sz="5400" spc="15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who</a:t>
            </a:r>
            <a:r>
              <a:rPr lang="en-US" sz="5400" spc="17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i="1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fulfilled</a:t>
            </a:r>
            <a:r>
              <a:rPr lang="en-US" sz="5400" b="1" i="1" spc="16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i="1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all</a:t>
            </a:r>
            <a:r>
              <a:rPr lang="en-US" sz="5400" b="1" i="1" spc="8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i="1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their</a:t>
            </a:r>
            <a:r>
              <a:rPr lang="en-US" sz="5400" b="1" i="1" spc="180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i="1" dirty="0">
                <a:solidFill>
                  <a:schemeClr val="accent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conditions</a:t>
            </a:r>
            <a:r>
              <a:rPr lang="en-US" sz="5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5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554387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Edward I. von England investierte seinen neugeborenen Sohn als ersten Prince of Wales 1301 von John Henry Frederick after Bacon">
            <a:extLst>
              <a:ext uri="{FF2B5EF4-FFF2-40B4-BE49-F238E27FC236}">
                <a16:creationId xmlns:a16="http://schemas.microsoft.com/office/drawing/2014/main" id="{07C58C4E-285A-4B66-8460-7418CC37A3DE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135" y="147484"/>
            <a:ext cx="4955459" cy="661711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E66FBA5-507A-4B71-94AF-08D94E33D02E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8101781" y="0"/>
            <a:ext cx="3655306" cy="6764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14704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A383354-D414-4EF8-8B2C-9378292B534E}"/>
              </a:ext>
            </a:extLst>
          </p:cNvPr>
          <p:cNvSpPr txBox="1"/>
          <p:nvPr/>
        </p:nvSpPr>
        <p:spPr>
          <a:xfrm>
            <a:off x="403122" y="386904"/>
            <a:ext cx="11493909" cy="61863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6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So,</a:t>
            </a:r>
            <a:r>
              <a:rPr lang="en-US" sz="6600" spc="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6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the</a:t>
            </a:r>
            <a:r>
              <a:rPr lang="en-US" sz="6600" spc="19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6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next</a:t>
            </a:r>
            <a:r>
              <a:rPr lang="en-US" sz="6600" spc="28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6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week</a:t>
            </a:r>
            <a:r>
              <a:rPr lang="en-US" sz="6600" spc="27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6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the</a:t>
            </a:r>
            <a:r>
              <a:rPr lang="en-US" sz="6600" spc="19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6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great</a:t>
            </a:r>
            <a:r>
              <a:rPr lang="en-US" sz="6600" spc="3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6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square</a:t>
            </a:r>
            <a:r>
              <a:rPr lang="en-US" sz="6600" spc="23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6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outside</a:t>
            </a:r>
            <a:r>
              <a:rPr lang="en-US" sz="6600" spc="3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6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the castle</a:t>
            </a:r>
            <a:r>
              <a:rPr lang="en-US" sz="6600" spc="-16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6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was</a:t>
            </a:r>
            <a:r>
              <a:rPr lang="en-US" sz="6600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6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crowded</a:t>
            </a:r>
            <a:r>
              <a:rPr lang="en-US" sz="66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6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with</a:t>
            </a:r>
            <a:r>
              <a:rPr lang="en-US" sz="6600" spc="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6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excited</a:t>
            </a:r>
            <a:r>
              <a:rPr lang="en-US" sz="6600" spc="5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6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people, all</a:t>
            </a:r>
            <a:r>
              <a:rPr lang="en-US" sz="6600" spc="-5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6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wondering</a:t>
            </a:r>
            <a:r>
              <a:rPr lang="en-US" sz="6600" spc="33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6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which</a:t>
            </a:r>
            <a:r>
              <a:rPr lang="en-US" sz="6600" spc="3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6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of their chieftains</a:t>
            </a:r>
            <a:r>
              <a:rPr lang="en-US" sz="6600" spc="31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6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Edward had</a:t>
            </a:r>
            <a:r>
              <a:rPr lang="en-US" sz="6600" spc="28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6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chosen.</a:t>
            </a:r>
          </a:p>
          <a:p>
            <a:pPr algn="ctr"/>
            <a:r>
              <a:rPr lang="en-US" sz="6600" b="1" dirty="0">
                <a:solidFill>
                  <a:schemeClr val="accent1"/>
                </a:solidFill>
                <a:latin typeface="Times New Roman" panose="02020603050405020304" pitchFamily="18" charset="0"/>
              </a:rPr>
              <a:t>…</a:t>
            </a:r>
            <a:endParaRPr lang="ru-RU" sz="66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26260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travel quotes that are funny">
            <a:extLst>
              <a:ext uri="{FF2B5EF4-FFF2-40B4-BE49-F238E27FC236}">
                <a16:creationId xmlns:a16="http://schemas.microsoft.com/office/drawing/2014/main" id="{BC240D85-D003-4F6D-8EE5-CA4059FEBA97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57" y="-462116"/>
            <a:ext cx="6508956" cy="765999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7FB2062-B895-4CF4-A7DF-4B2CAF87B2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41598" y="2013841"/>
            <a:ext cx="1371719" cy="3170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459394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Edward I Plantagenet. English crusader prince">
            <a:extLst>
              <a:ext uri="{FF2B5EF4-FFF2-40B4-BE49-F238E27FC236}">
                <a16:creationId xmlns:a16="http://schemas.microsoft.com/office/drawing/2014/main" id="{38C8FF13-C70A-4574-8BBB-60500A0B3261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3388" y="175905"/>
            <a:ext cx="9217128" cy="650619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4678641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95DD4FA-1DD7-4C81-903F-EFC0FAEE779D}"/>
              </a:ext>
            </a:extLst>
          </p:cNvPr>
          <p:cNvSpPr txBox="1"/>
          <p:nvPr/>
        </p:nvSpPr>
        <p:spPr>
          <a:xfrm>
            <a:off x="1376516" y="4868535"/>
            <a:ext cx="10815484" cy="7184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4000" u="sng" dirty="0">
                <a:solidFill>
                  <a:srgbClr val="0563C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https://jeopardylabs.com/play/2024-02-10-226</a:t>
            </a:r>
            <a:endParaRPr lang="ru-RU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7E368A3-E8EF-4784-A9E0-42C73460FA4D}"/>
              </a:ext>
            </a:extLst>
          </p:cNvPr>
          <p:cNvSpPr/>
          <p:nvPr/>
        </p:nvSpPr>
        <p:spPr>
          <a:xfrm>
            <a:off x="3703389" y="853399"/>
            <a:ext cx="4785221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b="1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A game!!!</a:t>
            </a:r>
            <a:endParaRPr lang="ru-RU" sz="8800" b="1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036456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A7AC3E3-05AD-47DA-B018-0131C6AED75D}"/>
              </a:ext>
            </a:extLst>
          </p:cNvPr>
          <p:cNvSpPr txBox="1"/>
          <p:nvPr/>
        </p:nvSpPr>
        <p:spPr>
          <a:xfrm>
            <a:off x="5230762" y="131248"/>
            <a:ext cx="6685934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8000" b="1" i="1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Travel, because money returns.</a:t>
            </a:r>
          </a:p>
          <a:p>
            <a:pPr algn="ctr"/>
            <a:r>
              <a:rPr lang="en-US" sz="8000" b="1" i="1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Time doesn’t.</a:t>
            </a:r>
            <a:r>
              <a:rPr lang="en-US" sz="8000" b="1" i="1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8000" b="1" i="1" dirty="0">
              <a:solidFill>
                <a:schemeClr val="accent2"/>
              </a:solidFill>
            </a:endParaRPr>
          </a:p>
        </p:txBody>
      </p:sp>
      <p:pic>
        <p:nvPicPr>
          <p:cNvPr id="1026" name="Picture 2" descr="Keep calm and travel Royalty Free Vector Image">
            <a:extLst>
              <a:ext uri="{FF2B5EF4-FFF2-40B4-BE49-F238E27FC236}">
                <a16:creationId xmlns:a16="http://schemas.microsoft.com/office/drawing/2014/main" id="{B4F9A1D0-29FA-4556-AEDB-28485D30DD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81" y="-108155"/>
            <a:ext cx="5080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87587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unny travel quotes">
            <a:extLst>
              <a:ext uri="{FF2B5EF4-FFF2-40B4-BE49-F238E27FC236}">
                <a16:creationId xmlns:a16="http://schemas.microsoft.com/office/drawing/2014/main" id="{58F671FB-8151-49F8-A79B-E4EB6CCC2EC4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55" y="-491612"/>
            <a:ext cx="6646606" cy="7645912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4FD22A5-802F-4548-8990-96192A1AEEF2}"/>
              </a:ext>
            </a:extLst>
          </p:cNvPr>
          <p:cNvSpPr/>
          <p:nvPr/>
        </p:nvSpPr>
        <p:spPr>
          <a:xfrm>
            <a:off x="8654400" y="2505670"/>
            <a:ext cx="1372492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?</a:t>
            </a:r>
            <a:endParaRPr lang="ru-RU" sz="200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4285266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7AC979D-161D-45BA-8211-2532E2EE91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85959" y="1843902"/>
            <a:ext cx="1371719" cy="3170195"/>
          </a:xfrm>
          <a:prstGeom prst="rect">
            <a:avLst/>
          </a:prstGeom>
        </p:spPr>
      </p:pic>
      <p:pic>
        <p:nvPicPr>
          <p:cNvPr id="3" name="Рисунок 2" descr="funny travel quotes">
            <a:extLst>
              <a:ext uri="{FF2B5EF4-FFF2-40B4-BE49-F238E27FC236}">
                <a16:creationId xmlns:a16="http://schemas.microsoft.com/office/drawing/2014/main" id="{013A3EC2-E563-4ED9-8F5F-A47FAFFFA549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82" y="-304800"/>
            <a:ext cx="6322024" cy="761641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408955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702B459-252F-4CA1-9F16-DBF46852EC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67973" y="1843902"/>
            <a:ext cx="1371719" cy="3170195"/>
          </a:xfrm>
          <a:prstGeom prst="rect">
            <a:avLst/>
          </a:prstGeom>
        </p:spPr>
      </p:pic>
      <p:pic>
        <p:nvPicPr>
          <p:cNvPr id="3" name="Рисунок 2" descr="travel quotes that are funny">
            <a:extLst>
              <a:ext uri="{FF2B5EF4-FFF2-40B4-BE49-F238E27FC236}">
                <a16:creationId xmlns:a16="http://schemas.microsoft.com/office/drawing/2014/main" id="{C4F46267-C408-436F-BA72-9A8DBE3A2B5B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4632"/>
            <a:ext cx="6617110" cy="739027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517304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F9A59A0-29AB-455D-A377-C88B23A4DA0E}"/>
              </a:ext>
            </a:extLst>
          </p:cNvPr>
          <p:cNvSpPr/>
          <p:nvPr/>
        </p:nvSpPr>
        <p:spPr>
          <a:xfrm>
            <a:off x="6616312" y="216310"/>
            <a:ext cx="5075044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b="1" cap="none" spc="0" dirty="0">
                <a:ln w="0"/>
                <a:solidFill>
                  <a:schemeClr val="accen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Travelling</a:t>
            </a:r>
            <a:endParaRPr lang="ru-RU" sz="9600" b="1" cap="none" spc="0" dirty="0">
              <a:ln w="0"/>
              <a:solidFill>
                <a:schemeClr val="accent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E04F6E5-7AFC-4055-BBAC-BEDCB208303F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57315" y="-747252"/>
            <a:ext cx="6125497" cy="7605252"/>
          </a:xfrm>
          <a:prstGeom prst="rect">
            <a:avLst/>
          </a:prstGeom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24133C52-2C13-48A6-B1C8-0A05AEABD8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Правая фигурная скобка 4">
            <a:extLst>
              <a:ext uri="{FF2B5EF4-FFF2-40B4-BE49-F238E27FC236}">
                <a16:creationId xmlns:a16="http://schemas.microsoft.com/office/drawing/2014/main" id="{59AAE79B-3FB2-4C77-89F0-9E646F9051C9}"/>
              </a:ext>
            </a:extLst>
          </p:cNvPr>
          <p:cNvSpPr/>
          <p:nvPr/>
        </p:nvSpPr>
        <p:spPr>
          <a:xfrm>
            <a:off x="1933575" y="8091170"/>
            <a:ext cx="154940" cy="91440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96994AB-7A5F-4F33-9506-F0C322E70040}"/>
              </a:ext>
            </a:extLst>
          </p:cNvPr>
          <p:cNvSpPr txBox="1"/>
          <p:nvPr/>
        </p:nvSpPr>
        <p:spPr>
          <a:xfrm>
            <a:off x="6440127" y="2346791"/>
            <a:ext cx="5594558" cy="24818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 </a:t>
            </a:r>
            <a:r>
              <a:rPr lang="en-US" sz="32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prefer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travelling by ….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 </a:t>
            </a:r>
            <a:r>
              <a:rPr lang="en-US" sz="32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like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travelling by …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 </a:t>
            </a:r>
            <a:r>
              <a:rPr lang="en-US" sz="32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love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travelling by …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 </a:t>
            </a:r>
            <a:r>
              <a:rPr lang="en-US" sz="32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enjoy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travelling by …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73529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3">
            <a:extLst>
              <a:ext uri="{FF2B5EF4-FFF2-40B4-BE49-F238E27FC236}">
                <a16:creationId xmlns:a16="http://schemas.microsoft.com/office/drawing/2014/main" id="{20C9DA7A-1B97-4CEC-903F-AD119E3DBB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4270612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24633">
                  <a:extLst>
                    <a:ext uri="{9D8B030D-6E8A-4147-A177-3AD203B41FA5}">
                      <a16:colId xmlns:a16="http://schemas.microsoft.com/office/drawing/2014/main" val="879669710"/>
                    </a:ext>
                  </a:extLst>
                </a:gridCol>
                <a:gridCol w="4538628">
                  <a:extLst>
                    <a:ext uri="{9D8B030D-6E8A-4147-A177-3AD203B41FA5}">
                      <a16:colId xmlns:a16="http://schemas.microsoft.com/office/drawing/2014/main" val="3530315418"/>
                    </a:ext>
                  </a:extLst>
                </a:gridCol>
                <a:gridCol w="4528739">
                  <a:extLst>
                    <a:ext uri="{9D8B030D-6E8A-4147-A177-3AD203B41FA5}">
                      <a16:colId xmlns:a16="http://schemas.microsoft.com/office/drawing/2014/main" val="2770579759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ctr"/>
                      <a:r>
                        <a:rPr lang="en-US" sz="7200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bus</a:t>
                      </a:r>
                    </a:p>
                    <a:p>
                      <a:pPr algn="ctr"/>
                      <a:r>
                        <a:rPr lang="en-US" sz="7200" dirty="0">
                          <a:solidFill>
                            <a:srgbClr val="00B05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coach</a:t>
                      </a:r>
                      <a:endParaRPr lang="ru-RU" sz="7200" dirty="0">
                        <a:solidFill>
                          <a:srgbClr val="00B050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C00FF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+mn-cs"/>
                        </a:rPr>
                        <a:t>submarine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C00FF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+mn-cs"/>
                        </a:rPr>
                        <a:t>balloon</a:t>
                      </a:r>
                      <a:endParaRPr lang="ru-RU" sz="7200" b="1" kern="1200" dirty="0">
                        <a:solidFill>
                          <a:srgbClr val="CC00FF"/>
                        </a:solidFill>
                        <a:effectLst/>
                        <a:latin typeface="Times New Roman" panose="02020603050405020304" pitchFamily="18" charset="0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+mn-cs"/>
                        </a:rPr>
                        <a:t>car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+mn-cs"/>
                        </a:rPr>
                        <a:t>train</a:t>
                      </a:r>
                      <a:endParaRPr kumimoji="0" lang="ru-RU" sz="7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endParaRPr lang="ru-RU" sz="7200" b="1" kern="1200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2395515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7200" b="1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+mn-cs"/>
                        </a:rPr>
                        <a:t>ship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sz="7200" b="1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+mn-cs"/>
                        </a:rPr>
                        <a:t>boat</a:t>
                      </a:r>
                      <a:endParaRPr lang="ru-RU" sz="7200" b="1" kern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+mn-cs"/>
                        </a:rPr>
                        <a:t>plane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+mn-cs"/>
                        </a:rPr>
                        <a:t>helicopter</a:t>
                      </a:r>
                    </a:p>
                    <a:p>
                      <a:endParaRPr lang="ru-RU" dirty="0"/>
                    </a:p>
                  </a:txBody>
                  <a:tcPr>
                    <a:solidFill>
                      <a:srgbClr val="FDBD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472C4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+mn-cs"/>
                        </a:rPr>
                        <a:t>bike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472C4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+mn-cs"/>
                        </a:rPr>
                        <a:t>motorbike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7200" b="1" kern="1200" dirty="0">
                        <a:solidFill>
                          <a:schemeClr val="accent1"/>
                        </a:solidFill>
                        <a:effectLst/>
                        <a:latin typeface="Times New Roman" panose="02020603050405020304" pitchFamily="18" charset="0"/>
                        <a:cs typeface="+mn-cs"/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3527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146786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4B8CCA6-6342-4DC4-AA53-55C405ABB95E}"/>
              </a:ext>
            </a:extLst>
          </p:cNvPr>
          <p:cNvSpPr/>
          <p:nvPr/>
        </p:nvSpPr>
        <p:spPr>
          <a:xfrm>
            <a:off x="4133336" y="0"/>
            <a:ext cx="339439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0"/>
                <a:solidFill>
                  <a:schemeClr val="accen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Vocabulary</a:t>
            </a:r>
            <a:endParaRPr lang="ru-RU" sz="5400" b="1" cap="none" spc="0" dirty="0">
              <a:ln w="0"/>
              <a:solidFill>
                <a:schemeClr val="accent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graphicFrame>
        <p:nvGraphicFramePr>
          <p:cNvPr id="3" name="Таблица 3">
            <a:extLst>
              <a:ext uri="{FF2B5EF4-FFF2-40B4-BE49-F238E27FC236}">
                <a16:creationId xmlns:a16="http://schemas.microsoft.com/office/drawing/2014/main" id="{8BCC2C55-EACB-47E2-8E84-FE0DE2BF21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6163782"/>
              </p:ext>
            </p:extLst>
          </p:nvPr>
        </p:nvGraphicFramePr>
        <p:xfrm>
          <a:off x="0" y="788492"/>
          <a:ext cx="12093677" cy="61985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41766">
                  <a:extLst>
                    <a:ext uri="{9D8B030D-6E8A-4147-A177-3AD203B41FA5}">
                      <a16:colId xmlns:a16="http://schemas.microsoft.com/office/drawing/2014/main" val="337776621"/>
                    </a:ext>
                  </a:extLst>
                </a:gridCol>
                <a:gridCol w="6051911">
                  <a:extLst>
                    <a:ext uri="{9D8B030D-6E8A-4147-A177-3AD203B41FA5}">
                      <a16:colId xmlns:a16="http://schemas.microsoft.com/office/drawing/2014/main" val="13078675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3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Types of holidays you go on: </a:t>
                      </a:r>
                      <a:endParaRPr lang="ru-RU" sz="32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3200" dirty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Package holiday</a:t>
                      </a:r>
                      <a:endParaRPr lang="ru-RU" sz="3200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3200" dirty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Camping holiday </a:t>
                      </a:r>
                    </a:p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3200" dirty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Cruise 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3200" dirty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Skiing holiday</a:t>
                      </a:r>
                      <a:endParaRPr lang="ru-RU" sz="3200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3200" dirty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Safari </a:t>
                      </a:r>
                    </a:p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3200" dirty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Walking holiday</a:t>
                      </a:r>
                      <a:endParaRPr lang="ru-RU" sz="3200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3200" dirty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Sailing holiday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3200" dirty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Caravanning holiday</a:t>
                      </a:r>
                      <a:endParaRPr lang="ru-RU" sz="3200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3200" dirty="0">
                          <a:solidFill>
                            <a:schemeClr val="accent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Sightseeing holiday</a:t>
                      </a:r>
                      <a:endParaRPr lang="ru-RU" sz="3200" dirty="0">
                        <a:solidFill>
                          <a:schemeClr val="accen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3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Idioms </a:t>
                      </a:r>
                      <a:endParaRPr lang="ru-RU" sz="32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3200" dirty="0">
                          <a:solidFill>
                            <a:schemeClr val="accent4">
                              <a:lumMod val="20000"/>
                              <a:lumOff val="8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 globetrotter</a:t>
                      </a:r>
                      <a:endParaRPr lang="ru-RU" sz="3200" dirty="0">
                        <a:solidFill>
                          <a:schemeClr val="accent4">
                            <a:lumMod val="20000"/>
                            <a:lumOff val="8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3200" dirty="0">
                          <a:solidFill>
                            <a:schemeClr val="accent4">
                              <a:lumMod val="20000"/>
                              <a:lumOff val="8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 thumb a lift -  to hitch hike </a:t>
                      </a:r>
                    </a:p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3200" dirty="0">
                          <a:solidFill>
                            <a:schemeClr val="accent4">
                              <a:lumMod val="20000"/>
                              <a:lumOff val="8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 travel light 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3200" dirty="0">
                          <a:solidFill>
                            <a:schemeClr val="accent4">
                              <a:lumMod val="20000"/>
                              <a:lumOff val="8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Experience a culture shock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3200" dirty="0">
                          <a:solidFill>
                            <a:schemeClr val="accent4">
                              <a:lumMod val="20000"/>
                              <a:lumOff val="8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On the road</a:t>
                      </a:r>
                    </a:p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3200" dirty="0">
                          <a:solidFill>
                            <a:schemeClr val="accent4">
                              <a:lumMod val="20000"/>
                              <a:lumOff val="8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Off the beaten track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3200" dirty="0">
                          <a:solidFill>
                            <a:schemeClr val="accent4">
                              <a:lumMod val="20000"/>
                              <a:lumOff val="8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 hate living my life out of the suitcase</a:t>
                      </a:r>
                      <a:endParaRPr lang="ru-RU" sz="3200" dirty="0">
                        <a:solidFill>
                          <a:schemeClr val="accent4">
                            <a:lumMod val="20000"/>
                            <a:lumOff val="8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987289"/>
                  </a:ext>
                </a:extLst>
              </a:tr>
            </a:tbl>
          </a:graphicData>
        </a:graphic>
      </p:graphicFrame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3B759EF-310F-461E-BFA8-0CDF4B4BD986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9350477" y="0"/>
            <a:ext cx="2743200" cy="1814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28084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</TotalTime>
  <Words>490</Words>
  <Application>Microsoft Office PowerPoint</Application>
  <PresentationFormat>Широкоэкранный</PresentationFormat>
  <Paragraphs>51</Paragraphs>
  <Slides>32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7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Виктория Гусарева</dc:creator>
  <cp:lastModifiedBy>Виктория Гусарева</cp:lastModifiedBy>
  <cp:revision>24</cp:revision>
  <dcterms:created xsi:type="dcterms:W3CDTF">2024-02-10T16:22:42Z</dcterms:created>
  <dcterms:modified xsi:type="dcterms:W3CDTF">2024-02-11T19:48:29Z</dcterms:modified>
</cp:coreProperties>
</file>