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5" r:id="rId3"/>
    <p:sldId id="267" r:id="rId4"/>
    <p:sldId id="270" r:id="rId5"/>
    <p:sldId id="268" r:id="rId6"/>
    <p:sldId id="256" r:id="rId7"/>
    <p:sldId id="259" r:id="rId8"/>
    <p:sldId id="257" r:id="rId9"/>
    <p:sldId id="258" r:id="rId10"/>
    <p:sldId id="260" r:id="rId11"/>
    <p:sldId id="261" r:id="rId12"/>
    <p:sldId id="272" r:id="rId13"/>
    <p:sldId id="263" r:id="rId14"/>
    <p:sldId id="264" r:id="rId15"/>
    <p:sldId id="273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166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302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275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464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94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451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853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979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146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705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72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B92F5-93FB-4150-98F5-BC419BA8B75A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03B01-9819-490B-ACF6-368323A4A1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499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jpeg"/><Relationship Id="rId3" Type="http://schemas.openxmlformats.org/officeDocument/2006/relationships/slide" Target="slide10.xml"/><Relationship Id="rId7" Type="http://schemas.openxmlformats.org/officeDocument/2006/relationships/slide" Target="slide7.xml"/><Relationship Id="rId12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11" Type="http://schemas.openxmlformats.org/officeDocument/2006/relationships/image" Target="../media/image12.png"/><Relationship Id="rId5" Type="http://schemas.openxmlformats.org/officeDocument/2006/relationships/slide" Target="slide8.xml"/><Relationship Id="rId15" Type="http://schemas.microsoft.com/office/2007/relationships/hdphoto" Target="../media/hdphoto4.wdp"/><Relationship Id="rId10" Type="http://schemas.openxmlformats.org/officeDocument/2006/relationships/image" Target="../media/image11.jpeg"/><Relationship Id="rId4" Type="http://schemas.openxmlformats.org/officeDocument/2006/relationships/slide" Target="slide11.xml"/><Relationship Id="rId9" Type="http://schemas.microsoft.com/office/2007/relationships/hdphoto" Target="../media/hdphoto2.wdp"/><Relationship Id="rId1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jpeg"/><Relationship Id="rId3" Type="http://schemas.openxmlformats.org/officeDocument/2006/relationships/slide" Target="slide10.xml"/><Relationship Id="rId7" Type="http://schemas.openxmlformats.org/officeDocument/2006/relationships/slide" Target="slide7.xml"/><Relationship Id="rId12" Type="http://schemas.microsoft.com/office/2007/relationships/hdphoto" Target="../media/hdphoto3.wdp"/><Relationship Id="rId2" Type="http://schemas.openxmlformats.org/officeDocument/2006/relationships/image" Target="../media/image9.png"/><Relationship Id="rId16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11" Type="http://schemas.openxmlformats.org/officeDocument/2006/relationships/image" Target="../media/image12.png"/><Relationship Id="rId5" Type="http://schemas.openxmlformats.org/officeDocument/2006/relationships/slide" Target="slide8.xml"/><Relationship Id="rId15" Type="http://schemas.microsoft.com/office/2007/relationships/hdphoto" Target="../media/hdphoto4.wdp"/><Relationship Id="rId10" Type="http://schemas.openxmlformats.org/officeDocument/2006/relationships/image" Target="../media/image11.jpeg"/><Relationship Id="rId4" Type="http://schemas.openxmlformats.org/officeDocument/2006/relationships/slide" Target="slide11.xml"/><Relationship Id="rId9" Type="http://schemas.microsoft.com/office/2007/relationships/hdphoto" Target="../media/hdphoto2.wdp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4" descr="Картинки «Сказочный город» (27 фото) | Приколис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" y="21294"/>
            <a:ext cx="9136102" cy="6845511"/>
          </a:xfrm>
        </p:spPr>
      </p:pic>
    </p:spTree>
    <p:extLst>
      <p:ext uri="{BB962C8B-B14F-4D97-AF65-F5344CB8AC3E}">
        <p14:creationId xmlns:p14="http://schemas.microsoft.com/office/powerpoint/2010/main" val="1270647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transformingtemples.com/wp-content/uploads/2020/03/iStock-1131122825-sca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1" t="14203" r="10623" b="14203"/>
          <a:stretch/>
        </p:blipFill>
        <p:spPr bwMode="auto">
          <a:xfrm>
            <a:off x="1332392" y="369000"/>
            <a:ext cx="6479217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388424" y="6219310"/>
            <a:ext cx="432048" cy="540060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388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image.emojipng.com/209/38592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3" b="95714" l="10000" r="90000">
                        <a14:foregroundMark x1="33111" y1="47679" x2="33111" y2="47679"/>
                        <a14:foregroundMark x1="34000" y1="53571" x2="34000" y2="53571"/>
                        <a14:foregroundMark x1="34000" y1="53571" x2="34000" y2="53571"/>
                        <a14:foregroundMark x1="33111" y1="52143" x2="33111" y2="52143"/>
                        <a14:foregroundMark x1="33111" y1="52143" x2="33111" y2="52143"/>
                        <a14:foregroundMark x1="46556" y1="52679" x2="46556" y2="52679"/>
                        <a14:foregroundMark x1="46556" y1="52679" x2="46556" y2="52679"/>
                        <a14:foregroundMark x1="53778" y1="52321" x2="53778" y2="52321"/>
                        <a14:foregroundMark x1="53778" y1="52321" x2="53778" y2="52321"/>
                        <a14:foregroundMark x1="67333" y1="48750" x2="67333" y2="48750"/>
                        <a14:foregroundMark x1="67333" y1="48750" x2="67333" y2="48750"/>
                        <a14:foregroundMark x1="68000" y1="53929" x2="68000" y2="53929"/>
                        <a14:foregroundMark x1="68000" y1="53929" x2="68000" y2="53929"/>
                        <a14:foregroundMark x1="68000" y1="53929" x2="68000" y2="53929"/>
                        <a14:foregroundMark x1="67111" y1="54107" x2="67111" y2="54107"/>
                        <a14:foregroundMark x1="67111" y1="54107" x2="67111" y2="541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85" t="4220" r="18560" b="4172"/>
          <a:stretch/>
        </p:blipFill>
        <p:spPr bwMode="auto">
          <a:xfrm>
            <a:off x="1267438" y="369000"/>
            <a:ext cx="6609124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388424" y="6219310"/>
            <a:ext cx="432048" cy="540060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834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4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3714755" y="4653136"/>
            <a:ext cx="54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5092079" y="4653136"/>
            <a:ext cx="54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3780491" y="3299828"/>
            <a:ext cx="54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5100106" y="3278940"/>
            <a:ext cx="504056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4355976" y="1988840"/>
            <a:ext cx="54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</a:t>
            </a:r>
          </a:p>
        </p:txBody>
      </p:sp>
      <p:pic>
        <p:nvPicPr>
          <p:cNvPr id="11" name="Picture 2" descr="https://cdn5.vectorstock.com/i/1000x1000/13/99/happy-smiley-emoticon-face-on-white-background-vector-2126139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1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747"/>
          <a:stretch/>
        </p:blipFill>
        <p:spPr bwMode="auto">
          <a:xfrm>
            <a:off x="4445314" y="2134756"/>
            <a:ext cx="361324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-a.d-cd.net/sAAAAgFQEOA-192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1"/>
          <a:stretch/>
        </p:blipFill>
        <p:spPr bwMode="auto">
          <a:xfrm>
            <a:off x="3858323" y="3442667"/>
            <a:ext cx="362866" cy="36232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cdn4.vectorstock.com/i/1000x1000/16/38/crying-emoticon-cartoon-vector-21271638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33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" r="-304" b="7191"/>
          <a:stretch/>
        </p:blipFill>
        <p:spPr bwMode="auto">
          <a:xfrm>
            <a:off x="5169628" y="3433307"/>
            <a:ext cx="338476" cy="33926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transformingtemples.com/wp-content/uploads/2020/03/iStock-1131122825-scaled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3" t="18755" r="18463" b="18180"/>
          <a:stretch/>
        </p:blipFill>
        <p:spPr bwMode="auto">
          <a:xfrm flipH="1">
            <a:off x="3804158" y="4828245"/>
            <a:ext cx="361194" cy="360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image.emojipng.com/209/3859209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143" b="95714" l="10000" r="90000">
                        <a14:foregroundMark x1="33111" y1="47679" x2="33111" y2="47679"/>
                        <a14:foregroundMark x1="34000" y1="53571" x2="34000" y2="53571"/>
                        <a14:foregroundMark x1="34000" y1="53571" x2="34000" y2="53571"/>
                        <a14:foregroundMark x1="33111" y1="52143" x2="33111" y2="52143"/>
                        <a14:foregroundMark x1="33111" y1="52143" x2="33111" y2="52143"/>
                        <a14:foregroundMark x1="46556" y1="52679" x2="46556" y2="52679"/>
                        <a14:foregroundMark x1="46556" y1="52679" x2="46556" y2="52679"/>
                        <a14:foregroundMark x1="53778" y1="52321" x2="53778" y2="52321"/>
                        <a14:foregroundMark x1="53778" y1="52321" x2="53778" y2="52321"/>
                        <a14:foregroundMark x1="67333" y1="48750" x2="67333" y2="48750"/>
                        <a14:foregroundMark x1="67333" y1="48750" x2="67333" y2="48750"/>
                        <a14:foregroundMark x1="68000" y1="53929" x2="68000" y2="53929"/>
                        <a14:foregroundMark x1="68000" y1="53929" x2="68000" y2="53929"/>
                        <a14:foregroundMark x1="68000" y1="53929" x2="68000" y2="53929"/>
                        <a14:foregroundMark x1="67111" y1="54107" x2="67111" y2="54107"/>
                        <a14:foregroundMark x1="67111" y1="54107" x2="67111" y2="541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85" t="4220" r="18560" b="4172"/>
          <a:stretch/>
        </p:blipFill>
        <p:spPr bwMode="auto">
          <a:xfrm>
            <a:off x="5154703" y="4821728"/>
            <a:ext cx="388772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1827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644" y="28792"/>
            <a:ext cx="6408712" cy="6800416"/>
          </a:xfrm>
        </p:spPr>
      </p:pic>
    </p:spTree>
    <p:extLst>
      <p:ext uri="{BB962C8B-B14F-4D97-AF65-F5344CB8AC3E}">
        <p14:creationId xmlns:p14="http://schemas.microsoft.com/office/powerpoint/2010/main" val="3351394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22" y="419055"/>
            <a:ext cx="7055157" cy="6019890"/>
          </a:xfrm>
        </p:spPr>
      </p:pic>
    </p:spTree>
    <p:extLst>
      <p:ext uri="{BB962C8B-B14F-4D97-AF65-F5344CB8AC3E}">
        <p14:creationId xmlns:p14="http://schemas.microsoft.com/office/powerpoint/2010/main" val="2279453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7CA184-EA4B-4DF5-8668-19A97B310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23CA39-14BD-41E0-A9E6-545EB86A90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263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79512" y="100008"/>
            <a:ext cx="3717028" cy="1524000"/>
            <a:chOff x="494567" y="1836155"/>
            <a:chExt cx="3717028" cy="152400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2038974" y="2598155"/>
              <a:ext cx="53656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6645" y="1836155"/>
              <a:ext cx="1504950" cy="152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Овал 7"/>
            <p:cNvSpPr/>
            <p:nvPr/>
          </p:nvSpPr>
          <p:spPr>
            <a:xfrm>
              <a:off x="494567" y="1872111"/>
              <a:ext cx="1440000" cy="1440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293685" y="1106521"/>
            <a:ext cx="3810862" cy="1440000"/>
            <a:chOff x="494567" y="3660802"/>
            <a:chExt cx="3810862" cy="1440000"/>
          </a:xfrm>
        </p:grpSpPr>
        <p:sp>
          <p:nvSpPr>
            <p:cNvPr id="12" name="Овал 11"/>
            <p:cNvSpPr/>
            <p:nvPr/>
          </p:nvSpPr>
          <p:spPr>
            <a:xfrm>
              <a:off x="494567" y="3660802"/>
              <a:ext cx="1440000" cy="144000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038974" y="4386846"/>
              <a:ext cx="53656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078" name="Picture 6" descr="Смайлик эмоции картинки, стоковые фото Смайлик эмоции | Depositphotos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7173" y="3750282"/>
              <a:ext cx="1578256" cy="12731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413919" y="2527608"/>
            <a:ext cx="3693119" cy="1524001"/>
            <a:chOff x="4577945" y="68668"/>
            <a:chExt cx="3693119" cy="1524001"/>
          </a:xfrm>
        </p:grpSpPr>
        <p:sp>
          <p:nvSpPr>
            <p:cNvPr id="16" name="Овал 15"/>
            <p:cNvSpPr/>
            <p:nvPr/>
          </p:nvSpPr>
          <p:spPr>
            <a:xfrm>
              <a:off x="4577945" y="110668"/>
              <a:ext cx="1440000" cy="144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6135713" y="830669"/>
              <a:ext cx="53656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080" name="Picture 8" descr="Смайлик-эмодзи 😌 &amp;#39;Испытывает облегчение&amp;#39; ВК (ВКонтакте), Инстаграм,  Ватсап: код смайла, значение и расшифровка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7064" y="68668"/>
              <a:ext cx="1524000" cy="1524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Группа 22"/>
          <p:cNvGrpSpPr/>
          <p:nvPr/>
        </p:nvGrpSpPr>
        <p:grpSpPr>
          <a:xfrm>
            <a:off x="4465529" y="3728749"/>
            <a:ext cx="3818245" cy="1506044"/>
            <a:chOff x="4663314" y="1821126"/>
            <a:chExt cx="3818245" cy="1506044"/>
          </a:xfrm>
        </p:grpSpPr>
        <p:sp>
          <p:nvSpPr>
            <p:cNvPr id="21" name="Овал 20"/>
            <p:cNvSpPr/>
            <p:nvPr/>
          </p:nvSpPr>
          <p:spPr>
            <a:xfrm>
              <a:off x="4663314" y="1887170"/>
              <a:ext cx="1440000" cy="1440000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>
              <a:off x="6210504" y="2538567"/>
              <a:ext cx="53656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082" name="Picture 10" descr="Легкие смайлики. Гид по смайликам: как в них разобраться и не попасть в  неловкое положение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7064" y="1821126"/>
              <a:ext cx="1734495" cy="1290756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416791" y="5074593"/>
            <a:ext cx="3690247" cy="1600200"/>
            <a:chOff x="4738105" y="3578734"/>
            <a:chExt cx="3690247" cy="1600200"/>
          </a:xfrm>
        </p:grpSpPr>
        <p:sp>
          <p:nvSpPr>
            <p:cNvPr id="24" name="Овал 23"/>
            <p:cNvSpPr/>
            <p:nvPr/>
          </p:nvSpPr>
          <p:spPr>
            <a:xfrm>
              <a:off x="4738105" y="3660802"/>
              <a:ext cx="1440000" cy="1440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>
              <a:off x="6320167" y="4420051"/>
              <a:ext cx="53656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083" name="Picture 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6727" y="3578734"/>
              <a:ext cx="1571625" cy="1600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6005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22" y="419055"/>
            <a:ext cx="7055157" cy="6019890"/>
          </a:xfrm>
        </p:spPr>
      </p:pic>
    </p:spTree>
    <p:extLst>
      <p:ext uri="{BB962C8B-B14F-4D97-AF65-F5344CB8AC3E}">
        <p14:creationId xmlns:p14="http://schemas.microsoft.com/office/powerpoint/2010/main" val="375671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79512" y="100008"/>
            <a:ext cx="3717028" cy="1524000"/>
            <a:chOff x="494567" y="1836155"/>
            <a:chExt cx="3717028" cy="152400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2038974" y="2598155"/>
              <a:ext cx="53656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6645" y="1836155"/>
              <a:ext cx="1504950" cy="152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Овал 7"/>
            <p:cNvSpPr/>
            <p:nvPr/>
          </p:nvSpPr>
          <p:spPr>
            <a:xfrm>
              <a:off x="494567" y="1872111"/>
              <a:ext cx="1440000" cy="1440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293685" y="1106521"/>
            <a:ext cx="3810862" cy="1440000"/>
            <a:chOff x="494567" y="3660802"/>
            <a:chExt cx="3810862" cy="1440000"/>
          </a:xfrm>
        </p:grpSpPr>
        <p:sp>
          <p:nvSpPr>
            <p:cNvPr id="12" name="Овал 11"/>
            <p:cNvSpPr/>
            <p:nvPr/>
          </p:nvSpPr>
          <p:spPr>
            <a:xfrm>
              <a:off x="494567" y="3660802"/>
              <a:ext cx="1440000" cy="144000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038974" y="4386846"/>
              <a:ext cx="53656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078" name="Picture 6" descr="Смайлик эмоции картинки, стоковые фото Смайлик эмоции | Depositphotos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7173" y="3750282"/>
              <a:ext cx="1578256" cy="12731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413919" y="2527608"/>
            <a:ext cx="3693119" cy="1524001"/>
            <a:chOff x="4577945" y="68668"/>
            <a:chExt cx="3693119" cy="1524001"/>
          </a:xfrm>
        </p:grpSpPr>
        <p:sp>
          <p:nvSpPr>
            <p:cNvPr id="16" name="Овал 15"/>
            <p:cNvSpPr/>
            <p:nvPr/>
          </p:nvSpPr>
          <p:spPr>
            <a:xfrm>
              <a:off x="4577945" y="110668"/>
              <a:ext cx="1440000" cy="144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6135713" y="830669"/>
              <a:ext cx="53656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080" name="Picture 8" descr="Смайлик-эмодзи 😌 &amp;#39;Испытывает облегчение&amp;#39; ВК (ВКонтакте), Инстаграм,  Ватсап: код смайла, значение и расшифровка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7064" y="68668"/>
              <a:ext cx="1524000" cy="1524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Группа 22"/>
          <p:cNvGrpSpPr/>
          <p:nvPr/>
        </p:nvGrpSpPr>
        <p:grpSpPr>
          <a:xfrm>
            <a:off x="4465529" y="3728749"/>
            <a:ext cx="3818245" cy="1506044"/>
            <a:chOff x="4663314" y="1821126"/>
            <a:chExt cx="3818245" cy="1506044"/>
          </a:xfrm>
        </p:grpSpPr>
        <p:sp>
          <p:nvSpPr>
            <p:cNvPr id="21" name="Овал 20"/>
            <p:cNvSpPr/>
            <p:nvPr/>
          </p:nvSpPr>
          <p:spPr>
            <a:xfrm>
              <a:off x="4663314" y="1887170"/>
              <a:ext cx="1440000" cy="1440000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>
              <a:off x="6210504" y="2538567"/>
              <a:ext cx="53656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082" name="Picture 10" descr="Легкие смайлики. Гид по смайликам: как в них разобраться и не попасть в  неловкое положение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7064" y="1821126"/>
              <a:ext cx="1734495" cy="1290756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416791" y="5074593"/>
            <a:ext cx="3690247" cy="1600200"/>
            <a:chOff x="4738105" y="3578734"/>
            <a:chExt cx="3690247" cy="1600200"/>
          </a:xfrm>
        </p:grpSpPr>
        <p:sp>
          <p:nvSpPr>
            <p:cNvPr id="24" name="Овал 23"/>
            <p:cNvSpPr/>
            <p:nvPr/>
          </p:nvSpPr>
          <p:spPr>
            <a:xfrm>
              <a:off x="4738105" y="3660802"/>
              <a:ext cx="1440000" cy="1440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>
              <a:off x="6320167" y="4420051"/>
              <a:ext cx="53656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083" name="Picture 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6727" y="3578734"/>
              <a:ext cx="1571625" cy="1600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516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22" y="419055"/>
            <a:ext cx="7055157" cy="6019890"/>
          </a:xfrm>
        </p:spPr>
      </p:pic>
    </p:spTree>
    <p:extLst>
      <p:ext uri="{BB962C8B-B14F-4D97-AF65-F5344CB8AC3E}">
        <p14:creationId xmlns:p14="http://schemas.microsoft.com/office/powerpoint/2010/main" val="324509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8677161" cy="3688457"/>
          </a:xfrm>
        </p:spPr>
      </p:pic>
    </p:spTree>
    <p:extLst>
      <p:ext uri="{BB962C8B-B14F-4D97-AF65-F5344CB8AC3E}">
        <p14:creationId xmlns:p14="http://schemas.microsoft.com/office/powerpoint/2010/main" val="2128485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4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3714755" y="4653136"/>
            <a:ext cx="54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5092079" y="4653136"/>
            <a:ext cx="54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3780491" y="3299828"/>
            <a:ext cx="54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5100106" y="3278940"/>
            <a:ext cx="504056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4355976" y="1988840"/>
            <a:ext cx="540000" cy="6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</a:t>
            </a:r>
          </a:p>
        </p:txBody>
      </p:sp>
      <p:pic>
        <p:nvPicPr>
          <p:cNvPr id="11" name="Picture 2" descr="https://cdn5.vectorstock.com/i/1000x1000/13/99/happy-smiley-emoticon-face-on-white-background-vector-2126139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1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747"/>
          <a:stretch/>
        </p:blipFill>
        <p:spPr bwMode="auto">
          <a:xfrm>
            <a:off x="4445314" y="2134756"/>
            <a:ext cx="361324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-a.d-cd.net/sAAAAgFQEOA-192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1"/>
          <a:stretch/>
        </p:blipFill>
        <p:spPr bwMode="auto">
          <a:xfrm>
            <a:off x="3858323" y="3442667"/>
            <a:ext cx="362866" cy="36232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cdn4.vectorstock.com/i/1000x1000/16/38/crying-emoticon-cartoon-vector-21271638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33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" r="-304" b="7191"/>
          <a:stretch/>
        </p:blipFill>
        <p:spPr bwMode="auto">
          <a:xfrm>
            <a:off x="5169628" y="3433307"/>
            <a:ext cx="338476" cy="33926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transformingtemples.com/wp-content/uploads/2020/03/iStock-1131122825-scaled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3" t="18755" r="18463" b="18180"/>
          <a:stretch/>
        </p:blipFill>
        <p:spPr bwMode="auto">
          <a:xfrm flipH="1">
            <a:off x="3804158" y="4828245"/>
            <a:ext cx="361194" cy="360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image.emojipng.com/209/3859209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143" b="95714" l="10000" r="90000">
                        <a14:foregroundMark x1="33111" y1="47679" x2="33111" y2="47679"/>
                        <a14:foregroundMark x1="34000" y1="53571" x2="34000" y2="53571"/>
                        <a14:foregroundMark x1="34000" y1="53571" x2="34000" y2="53571"/>
                        <a14:foregroundMark x1="33111" y1="52143" x2="33111" y2="52143"/>
                        <a14:foregroundMark x1="33111" y1="52143" x2="33111" y2="52143"/>
                        <a14:foregroundMark x1="46556" y1="52679" x2="46556" y2="52679"/>
                        <a14:foregroundMark x1="46556" y1="52679" x2="46556" y2="52679"/>
                        <a14:foregroundMark x1="53778" y1="52321" x2="53778" y2="52321"/>
                        <a14:foregroundMark x1="53778" y1="52321" x2="53778" y2="52321"/>
                        <a14:foregroundMark x1="67333" y1="48750" x2="67333" y2="48750"/>
                        <a14:foregroundMark x1="67333" y1="48750" x2="67333" y2="48750"/>
                        <a14:foregroundMark x1="68000" y1="53929" x2="68000" y2="53929"/>
                        <a14:foregroundMark x1="68000" y1="53929" x2="68000" y2="53929"/>
                        <a14:foregroundMark x1="68000" y1="53929" x2="68000" y2="53929"/>
                        <a14:foregroundMark x1="67111" y1="54107" x2="67111" y2="54107"/>
                        <a14:foregroundMark x1="67111" y1="54107" x2="67111" y2="541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85" t="4220" r="18560" b="4172"/>
          <a:stretch/>
        </p:blipFill>
        <p:spPr bwMode="auto">
          <a:xfrm>
            <a:off x="5154703" y="4821728"/>
            <a:ext cx="388772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rId16" action="ppaction://hlinksldjump" highlightClick="1"/>
          </p:cNvPr>
          <p:cNvSpPr/>
          <p:nvPr/>
        </p:nvSpPr>
        <p:spPr>
          <a:xfrm>
            <a:off x="8100392" y="6226739"/>
            <a:ext cx="576064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42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88424" y="6219310"/>
            <a:ext cx="432048" cy="540060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s://cdn5.vectorstock.com/i/1000x1000/13/99/happy-smiley-emoticon-face-on-white-background-vector-212613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7"/>
          <a:stretch/>
        </p:blipFill>
        <p:spPr bwMode="auto">
          <a:xfrm>
            <a:off x="1500739" y="369000"/>
            <a:ext cx="6142523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813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-a.d-cd.net/sAAAAgFQEOA-19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1"/>
          <a:stretch/>
        </p:blipFill>
        <p:spPr bwMode="auto">
          <a:xfrm>
            <a:off x="1507404" y="369000"/>
            <a:ext cx="6129193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388424" y="6219310"/>
            <a:ext cx="432048" cy="540060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856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dn4.vectorstock.com/i/1000x1000/16/38/crying-emoticon-cartoon-vector-212716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33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" r="-304" b="7191"/>
          <a:stretch/>
        </p:blipFill>
        <p:spPr bwMode="auto">
          <a:xfrm>
            <a:off x="1518784" y="368660"/>
            <a:ext cx="610643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388424" y="6219310"/>
            <a:ext cx="432048" cy="540060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5481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10</Words>
  <Application>Microsoft Office PowerPoint</Application>
  <PresentationFormat>Экран (4:3)</PresentationFormat>
  <Paragraphs>10</Paragraphs>
  <Slides>16</Slides>
  <Notes>0</Notes>
  <HiddenSlides>5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Рожнова</dc:creator>
  <cp:lastModifiedBy>слушатель</cp:lastModifiedBy>
  <cp:revision>17</cp:revision>
  <dcterms:created xsi:type="dcterms:W3CDTF">2021-10-18T20:17:56Z</dcterms:created>
  <dcterms:modified xsi:type="dcterms:W3CDTF">2022-04-19T09:18:07Z</dcterms:modified>
</cp:coreProperties>
</file>