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9F86A9EE-C903-4C3E-93B3-28187C679F4C}" type="datetimeFigureOut">
              <a:rPr lang="ru-RU" smtClean="0"/>
              <a:t>25.05.2020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ED8E1DE-F697-4EA4-A2E7-9B6C782D37C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powerpointstore.com/uploads/posts/2017-01/1483983632_slid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306526" y="2143116"/>
          <a:ext cx="5837474" cy="1643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74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643074">
                <a:tc>
                  <a:txBody>
                    <a:bodyPr/>
                    <a:lstStyle/>
                    <a:p>
                      <a:pPr algn="ctr"/>
                      <a:endParaRPr lang="ru-RU" sz="2400" b="1" u="non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2400" b="1" u="none" dirty="0" smtClean="0">
                          <a:solidFill>
                            <a:schemeClr val="tx1"/>
                          </a:solidFill>
                        </a:rPr>
                        <a:t>Технологическая карта урока по физичсекой кульутре 9 класса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2340179"/>
              </p:ext>
            </p:extLst>
          </p:nvPr>
        </p:nvGraphicFramePr>
        <p:xfrm>
          <a:off x="4716016" y="5544685"/>
          <a:ext cx="431005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100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9423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Автор: Юдина Анастасия Леонидовна, </a:t>
                      </a:r>
                      <a:endParaRPr lang="ru-RU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учитель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физической культуры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ru-RU" sz="1400" baseline="0" dirty="0" smtClean="0">
                          <a:solidFill>
                            <a:schemeClr val="tx1"/>
                          </a:solidFill>
                        </a:rPr>
                        <a:t>1 квалификационной категории 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МОБУ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«СОШ № 172» </a:t>
                      </a:r>
                    </a:p>
                    <a:p>
                      <a:r>
                        <a:rPr lang="ru-RU" sz="1400" dirty="0" smtClean="0">
                          <a:solidFill>
                            <a:schemeClr val="tx1"/>
                          </a:solidFill>
                        </a:rPr>
                        <a:t>п. Архара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2" y="188640"/>
            <a:ext cx="7920880" cy="6349320"/>
          </a:xfrm>
        </p:spPr>
      </p:pic>
    </p:spTree>
    <p:extLst>
      <p:ext uri="{BB962C8B-B14F-4D97-AF65-F5344CB8AC3E}">
        <p14:creationId xmlns:p14="http://schemas.microsoft.com/office/powerpoint/2010/main" val="274102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Игра «Сумей Догнать»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8100392" cy="5805264"/>
          </a:xfrm>
        </p:spPr>
      </p:pic>
    </p:spTree>
    <p:extLst>
      <p:ext uri="{BB962C8B-B14F-4D97-AF65-F5344CB8AC3E}">
        <p14:creationId xmlns:p14="http://schemas.microsoft.com/office/powerpoint/2010/main" val="135227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172400" cy="6858000"/>
          </a:xfrm>
        </p:spPr>
      </p:pic>
    </p:spTree>
    <p:extLst>
      <p:ext uri="{BB962C8B-B14F-4D97-AF65-F5344CB8AC3E}">
        <p14:creationId xmlns:p14="http://schemas.microsoft.com/office/powerpoint/2010/main" val="137173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52657"/>
            <a:ext cx="7239000" cy="5005343"/>
          </a:xfrm>
        </p:spPr>
      </p:pic>
    </p:spTree>
    <p:extLst>
      <p:ext uri="{BB962C8B-B14F-4D97-AF65-F5344CB8AC3E}">
        <p14:creationId xmlns:p14="http://schemas.microsoft.com/office/powerpoint/2010/main" val="385311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058" y="476672"/>
            <a:ext cx="7239000" cy="8051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раздел: </a:t>
            </a:r>
            <a:r>
              <a:rPr lang="ru-RU" dirty="0" smtClean="0"/>
              <a:t>Легкая атлетика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1753862"/>
            <a:ext cx="7239000" cy="1465886"/>
          </a:xfrm>
          <a:prstGeom prst="rect">
            <a:avLst/>
          </a:prstGeom>
        </p:spPr>
        <p:txBody>
          <a:bodyPr vert="horz" lIns="45720" tIns="0" rIns="45720" bIns="0" anchor="b" anchorCtr="0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 </a:t>
            </a:r>
            <a:r>
              <a:rPr lang="ru-RU" u="sng" dirty="0"/>
              <a:t>«Техника низкого старта. Развитие скоростно-силовых способностей»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0040"/>
            <a:ext cx="7355160" cy="6136323"/>
          </a:xfrm>
        </p:spPr>
      </p:pic>
    </p:spTree>
    <p:extLst>
      <p:ext uri="{BB962C8B-B14F-4D97-AF65-F5344CB8AC3E}">
        <p14:creationId xmlns:p14="http://schemas.microsoft.com/office/powerpoint/2010/main" val="23046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0040"/>
            <a:ext cx="7427168" cy="6133296"/>
          </a:xfrm>
        </p:spPr>
      </p:pic>
    </p:spTree>
    <p:extLst>
      <p:ext uri="{BB962C8B-B14F-4D97-AF65-F5344CB8AC3E}">
        <p14:creationId xmlns:p14="http://schemas.microsoft.com/office/powerpoint/2010/main" val="302401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20040"/>
            <a:ext cx="7355160" cy="5989279"/>
          </a:xfrm>
        </p:spPr>
      </p:pic>
    </p:spTree>
    <p:extLst>
      <p:ext uri="{BB962C8B-B14F-4D97-AF65-F5344CB8AC3E}">
        <p14:creationId xmlns:p14="http://schemas.microsoft.com/office/powerpoint/2010/main" val="386444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0040"/>
            <a:ext cx="8172400" cy="5701248"/>
          </a:xfrm>
        </p:spPr>
      </p:pic>
    </p:spTree>
    <p:extLst>
      <p:ext uri="{BB962C8B-B14F-4D97-AF65-F5344CB8AC3E}">
        <p14:creationId xmlns:p14="http://schemas.microsoft.com/office/powerpoint/2010/main" val="149556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100392" cy="6456363"/>
          </a:xfrm>
        </p:spPr>
      </p:pic>
    </p:spTree>
    <p:extLst>
      <p:ext uri="{BB962C8B-B14F-4D97-AF65-F5344CB8AC3E}">
        <p14:creationId xmlns:p14="http://schemas.microsoft.com/office/powerpoint/2010/main" val="309510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100392" cy="6858000"/>
          </a:xfrm>
        </p:spPr>
      </p:pic>
    </p:spTree>
    <p:extLst>
      <p:ext uri="{BB962C8B-B14F-4D97-AF65-F5344CB8AC3E}">
        <p14:creationId xmlns:p14="http://schemas.microsoft.com/office/powerpoint/2010/main" val="2780241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7920880" cy="6339731"/>
          </a:xfrm>
        </p:spPr>
      </p:pic>
    </p:spTree>
    <p:extLst>
      <p:ext uri="{BB962C8B-B14F-4D97-AF65-F5344CB8AC3E}">
        <p14:creationId xmlns:p14="http://schemas.microsoft.com/office/powerpoint/2010/main" val="341440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214</TotalTime>
  <Words>42</Words>
  <Application>Microsoft Office PowerPoint</Application>
  <PresentationFormat>Экран (4:3)</PresentationFormat>
  <Paragraphs>11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Trebuchet MS</vt:lpstr>
      <vt:lpstr>Wingdings</vt:lpstr>
      <vt:lpstr>Wingdings 2</vt:lpstr>
      <vt:lpstr>Изящная</vt:lpstr>
      <vt:lpstr>Презентация PowerPoint</vt:lpstr>
      <vt:lpstr>раздел: Легкая атлетика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Игра «Сумей Догнать»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Teacher</cp:lastModifiedBy>
  <cp:revision>24</cp:revision>
  <dcterms:created xsi:type="dcterms:W3CDTF">2020-05-17T16:57:35Z</dcterms:created>
  <dcterms:modified xsi:type="dcterms:W3CDTF">2020-05-25T03:58:40Z</dcterms:modified>
</cp:coreProperties>
</file>