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45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283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703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058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403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385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031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97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690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9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778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B996F-7584-4381-BBDE-04922B54725B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6A189-6527-4C1B-82BF-2304EF7FAF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719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ruspyramid.ru/wp-content/uploads/sobrat-model-t-34_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3"/>
            <a:ext cx="9144000" cy="4892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358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regnum.ru/uploads/pictures/news/2017/09/05/regnum_picture_150463073384364_norm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48680"/>
            <a:ext cx="2880320" cy="564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849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elitpenobeton.ru/images/karasevskiy_kirpi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980728"/>
            <a:ext cx="825561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9778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Work PC</dc:creator>
  <cp:lastModifiedBy>Work PC</cp:lastModifiedBy>
  <cp:revision>2</cp:revision>
  <dcterms:created xsi:type="dcterms:W3CDTF">2019-10-13T13:26:46Z</dcterms:created>
  <dcterms:modified xsi:type="dcterms:W3CDTF">2019-10-13T13:39:30Z</dcterms:modified>
</cp:coreProperties>
</file>