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1" r:id="rId4"/>
    <p:sldId id="258" r:id="rId5"/>
    <p:sldId id="267" r:id="rId6"/>
    <p:sldId id="259" r:id="rId7"/>
    <p:sldId id="260" r:id="rId8"/>
    <p:sldId id="265" r:id="rId9"/>
    <p:sldId id="261" r:id="rId10"/>
    <p:sldId id="262" r:id="rId11"/>
    <p:sldId id="264" r:id="rId12"/>
    <p:sldId id="268" r:id="rId13"/>
    <p:sldId id="263" r:id="rId14"/>
    <p:sldId id="269" r:id="rId15"/>
    <p:sldId id="266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57290" y="428605"/>
            <a:ext cx="650085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Структурное подразделение «Детский сад Алёнушка»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государственного бюджетного общеобразовательного учреждения средней общеобразовательной школы №3 города Похвистнево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928794" y="1571612"/>
            <a:ext cx="521497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Образовательный проект: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«Богатыри земли русской»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https://s.poembook.ru/theme/11/cf/5d/4a6b9aebba352282c4223a50d4c35cc7a86e6794.jpeg"/>
          <p:cNvPicPr/>
          <p:nvPr/>
        </p:nvPicPr>
        <p:blipFill>
          <a:blip r:embed="rId3"/>
          <a:srcRect b="50000"/>
          <a:stretch>
            <a:fillRect/>
          </a:stretch>
        </p:blipFill>
        <p:spPr bwMode="auto">
          <a:xfrm>
            <a:off x="2928926" y="2714620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0628" y="5324534"/>
            <a:ext cx="35004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Авторы проекта: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Бурмистрова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М.В., воспитатель,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Кузьмина И.С.,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428604"/>
            <a:ext cx="73581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Просмотр сказок и мультфильмов дома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C:\Users\1\Desktop\IMG-6f99d5ebe3411c1aeab0c658e858e672-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928670"/>
            <a:ext cx="3071834" cy="264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1\Desktop\IMG-403a72779bde513b04ded1f63a7b0366-V.jpg"/>
          <p:cNvPicPr/>
          <p:nvPr/>
        </p:nvPicPr>
        <p:blipFill>
          <a:blip r:embed="rId4"/>
          <a:srcRect r="13387" b="26347"/>
          <a:stretch>
            <a:fillRect/>
          </a:stretch>
        </p:blipFill>
        <p:spPr bwMode="auto">
          <a:xfrm>
            <a:off x="5286380" y="1000108"/>
            <a:ext cx="292895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1\Desktop\IMG-570b3381dabb3a3b34c7e0bbae14c4a1-V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0166" y="3643314"/>
            <a:ext cx="214314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1\Desktop\IMG-a39a51f2f347698e8022c01a0e60cfb0-V.jpg"/>
          <p:cNvPicPr/>
          <p:nvPr/>
        </p:nvPicPr>
        <p:blipFill>
          <a:blip r:embed="rId6" cstate="print"/>
          <a:srcRect b="15163"/>
          <a:stretch>
            <a:fillRect/>
          </a:stretch>
        </p:blipFill>
        <p:spPr bwMode="auto">
          <a:xfrm>
            <a:off x="4214810" y="3643314"/>
            <a:ext cx="264320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785794"/>
            <a:ext cx="73581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Рисование по сюжетам былин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1\Desktop\IMG-06fac1bc20d830c422a3eecdfe5354f9-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71612"/>
            <a:ext cx="264320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 l="3367" t="6268" r="29754"/>
          <a:stretch>
            <a:fillRect/>
          </a:stretch>
        </p:blipFill>
        <p:spPr bwMode="auto">
          <a:xfrm>
            <a:off x="3571868" y="1643050"/>
            <a:ext cx="478634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428604"/>
            <a:ext cx="73581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Рисование по сюжетам былин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 l="2728" t="6553" r="15919"/>
          <a:stretch>
            <a:fillRect/>
          </a:stretch>
        </p:blipFill>
        <p:spPr bwMode="auto">
          <a:xfrm>
            <a:off x="4500562" y="3286124"/>
            <a:ext cx="4071966" cy="2857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4" cstate="print"/>
          <a:srcRect r="6298"/>
          <a:stretch>
            <a:fillRect/>
          </a:stretch>
        </p:blipFill>
        <p:spPr bwMode="auto">
          <a:xfrm>
            <a:off x="642910" y="1142984"/>
            <a:ext cx="435771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1\AppData\Local\Microsoft\Windows\INetCache\Content.Word\20231114_165423.jpg"/>
          <p:cNvPicPr/>
          <p:nvPr/>
        </p:nvPicPr>
        <p:blipFill>
          <a:blip r:embed="rId5" cstate="print"/>
          <a:srcRect l="20441" t="20213" r="61924" b="45745"/>
          <a:stretch>
            <a:fillRect/>
          </a:stretch>
        </p:blipFill>
        <p:spPr bwMode="auto">
          <a:xfrm>
            <a:off x="6215074" y="857232"/>
            <a:ext cx="171451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1\AppData\Local\Microsoft\Windows\INetCache\Content.Word\20231114_165423.jpg"/>
          <p:cNvPicPr/>
          <p:nvPr/>
        </p:nvPicPr>
        <p:blipFill>
          <a:blip r:embed="rId5" cstate="print"/>
          <a:srcRect l="19038" t="54787" r="63527" b="14096"/>
          <a:stretch>
            <a:fillRect/>
          </a:stretch>
        </p:blipFill>
        <p:spPr bwMode="auto">
          <a:xfrm>
            <a:off x="1500166" y="4214818"/>
            <a:ext cx="1714512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71736" y="357166"/>
            <a:ext cx="4429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Выставка рисунков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1\AppData\Local\Microsoft\Windows\INetCache\Content.Word\20231114_16542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857232"/>
            <a:ext cx="6929485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71736" y="357166"/>
            <a:ext cx="4429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Встреча с библиотекарем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l="11717"/>
          <a:stretch>
            <a:fillRect/>
          </a:stretch>
        </p:blipFill>
        <p:spPr bwMode="auto">
          <a:xfrm>
            <a:off x="571472" y="928670"/>
            <a:ext cx="471490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714752"/>
            <a:ext cx="414340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 r="25820"/>
          <a:stretch>
            <a:fillRect/>
          </a:stretch>
        </p:blipFill>
        <p:spPr>
          <a:xfrm>
            <a:off x="928662" y="4214818"/>
            <a:ext cx="2871470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71736" y="357166"/>
            <a:ext cx="44291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Интерактивная игра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/>
          <a:srcRect l="15393" t="2286" r="20791" b="19143"/>
          <a:stretch>
            <a:fillRect/>
          </a:stretch>
        </p:blipFill>
        <p:spPr>
          <a:xfrm>
            <a:off x="642910" y="928670"/>
            <a:ext cx="3790950" cy="2619375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4"/>
          <a:srcRect l="4650" t="12000" r="12200"/>
          <a:stretch>
            <a:fillRect/>
          </a:stretch>
        </p:blipFill>
        <p:spPr bwMode="auto">
          <a:xfrm>
            <a:off x="3428992" y="3143248"/>
            <a:ext cx="493966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357290" y="428605"/>
            <a:ext cx="650085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Структурное подразделение «Детский сад Алёнушка»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государственного бюджетного общеобразовательного учреждения средней общеобразовательной школы №3 города Похвистнево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928794" y="1571612"/>
            <a:ext cx="521497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Образовательный проект: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«Богатыри земли русской»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https://s.poembook.ru/theme/11/cf/5d/4a6b9aebba352282c4223a50d4c35cc7a86e6794.jpeg"/>
          <p:cNvPicPr/>
          <p:nvPr/>
        </p:nvPicPr>
        <p:blipFill>
          <a:blip r:embed="rId3"/>
          <a:srcRect b="50000"/>
          <a:stretch>
            <a:fillRect/>
          </a:stretch>
        </p:blipFill>
        <p:spPr bwMode="auto">
          <a:xfrm>
            <a:off x="2928926" y="2714620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000628" y="5324534"/>
            <a:ext cx="35004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Авторы проекта: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Бурмистрова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М.В., воспитатель,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Кузьмина И.С.,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1F497D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воспитатель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785794"/>
            <a:ext cx="73581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формировать у детей дошкольного возраста чувство патриотизма, знания о былинных героях богатырях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4985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формировать у детей начальные представления об истории России, о традициях защиты родной страны;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способствовать осознанию нравственной ценности поступков былинных героев, общественной значимости подвигов богатырей, формировать стремление быть похожими на них;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знакомить с произведениями художественной литературы, фольклора, музыкальными произведениями и картинами о богатырях, обогащать опыт получения информации в образной, чувственной форме;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воспитывать чувство патриотизма, уважение к своему народу, любовь к Родине: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формировать навыки сотрудничества в процессе проектной деятельности со сверстниками и взрослыми.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14480" y="571480"/>
            <a:ext cx="59293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Механизм реализации проекта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1214422"/>
            <a:ext cx="7929618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i="1" dirty="0" smtClean="0"/>
              <a:t>	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Первый этап: подготовительный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(26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29 августа):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Определение целей и задач проекта, организация работы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родителями. Разрабатывается содержание мероприятий.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	Второй этап: основной (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02 - 06 сентября):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данном этапе реализуются поставленные задачи через различные виды деятельности, сотрудничество с родителями.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	Третий этап: заключительный этап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(09-12 сентября):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подведение итогов работы и презентация проекта.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357166"/>
            <a:ext cx="73581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Знакомство с произведениями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художественной литературы дома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1\Desktop\IMG-6fedde27bfdd09c18b3bf05350ae2366-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0032" y="1643050"/>
            <a:ext cx="2428893" cy="3974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1\Desktop\IMG-712a37c2d1cf5fe7388ed9d6f489d662-V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1285860"/>
            <a:ext cx="3214710" cy="2549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1\Desktop\IMG-3bfb975fdc5ec18716cabd79962ccb2f-V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2928934"/>
            <a:ext cx="2857520" cy="33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1\Desktop\IMG-383acfb4b21414c3ed98b6cf7e699a8c-V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4000504"/>
            <a:ext cx="228601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571480"/>
            <a:ext cx="73581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Рассматривание иллюстраций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/>
          <a:srcRect l="10101" r="8993"/>
          <a:stretch>
            <a:fillRect/>
          </a:stretch>
        </p:blipFill>
        <p:spPr bwMode="auto">
          <a:xfrm>
            <a:off x="1571604" y="1214422"/>
            <a:ext cx="585791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785794"/>
            <a:ext cx="73581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библиотеке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 descr="C:\Users\1\AppData\Local\Microsoft\Windows\INetCache\Content.Word\IMG-69393e6d480c8eea8df283e9aab50c65-V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428736"/>
            <a:ext cx="278608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1\Desktop\IMG-8dd8ab4f15b2857f499c0a91872ec7c6-V.jpg"/>
          <p:cNvPicPr/>
          <p:nvPr/>
        </p:nvPicPr>
        <p:blipFill>
          <a:blip r:embed="rId4"/>
          <a:srcRect b="16204"/>
          <a:stretch>
            <a:fillRect/>
          </a:stretch>
        </p:blipFill>
        <p:spPr bwMode="auto">
          <a:xfrm>
            <a:off x="4500562" y="1500174"/>
            <a:ext cx="335758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214290"/>
            <a:ext cx="73581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Экскурсия в картинную галерею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Знакомство с картиной В.М. Васнецова «Богатыри»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1\Desktop\IMG_20231114_104211_22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43050"/>
            <a:ext cx="450059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1\Desktop\IMG_20231114_104219_739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785926"/>
            <a:ext cx="3143272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1538" y="428604"/>
            <a:ext cx="7143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Экскурсия в картинную галерею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Знакомство с картиной В.М. Васнецова «Богатыри»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 descr="C:\Users\1\Desktop\IMG_20231114_104230_77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643050"/>
            <a:ext cx="4789575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1\Desktop\IMG_20231114_104248_493.jpg"/>
          <p:cNvPicPr/>
          <p:nvPr/>
        </p:nvPicPr>
        <p:blipFill>
          <a:blip r:embed="rId4"/>
          <a:srcRect t="6276" b="8995"/>
          <a:stretch>
            <a:fillRect/>
          </a:stretch>
        </p:blipFill>
        <p:spPr bwMode="auto">
          <a:xfrm>
            <a:off x="5500694" y="1571612"/>
            <a:ext cx="292895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kartinki.pics/uploads/posts/2020-07/1593746184_62-p-foni-na-temu-russkogo-yazika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00166" y="642918"/>
            <a:ext cx="628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Просмотр сказок и мультфильмов дома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214414" y="1643050"/>
            <a:ext cx="728667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C:\Users\1\Desktop\IMG-192c5a0c5e134223fd3a82c7fd4d4b63-V.jpg"/>
          <p:cNvPicPr/>
          <p:nvPr/>
        </p:nvPicPr>
        <p:blipFill>
          <a:blip r:embed="rId3"/>
          <a:srcRect t="21354" b="18576"/>
          <a:stretch>
            <a:fillRect/>
          </a:stretch>
        </p:blipFill>
        <p:spPr bwMode="auto">
          <a:xfrm>
            <a:off x="4786314" y="1500174"/>
            <a:ext cx="407196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1\Desktop\IMG-13b5c8a9734fae885a58e44b820aa65a-V.jpg"/>
          <p:cNvPicPr/>
          <p:nvPr/>
        </p:nvPicPr>
        <p:blipFill>
          <a:blip r:embed="rId4"/>
          <a:srcRect t="20673" b="8654"/>
          <a:stretch>
            <a:fillRect/>
          </a:stretch>
        </p:blipFill>
        <p:spPr bwMode="auto">
          <a:xfrm>
            <a:off x="785786" y="1571612"/>
            <a:ext cx="371477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235</Words>
  <PresentationFormat>Экран (4:3)</PresentationFormat>
  <Paragraphs>48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47</cp:revision>
  <dcterms:created xsi:type="dcterms:W3CDTF">2023-11-13T19:14:59Z</dcterms:created>
  <dcterms:modified xsi:type="dcterms:W3CDTF">2024-09-12T09:25:32Z</dcterms:modified>
</cp:coreProperties>
</file>