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0" r:id="rId11"/>
    <p:sldId id="257" r:id="rId12"/>
    <p:sldId id="258" r:id="rId13"/>
    <p:sldId id="25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503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345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6243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389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5057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896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39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12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369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065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63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88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853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175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03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618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6F3A6-D975-4286-9DD8-A29341F9D41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18C9986-FDE0-4DAC-B1AB-3152A1C7B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51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A30729-977E-4135-A97F-5C87AA8BC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Одежда, её назначение  для здоровья человека.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A02CED4-F548-4488-8866-0A6314A7032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473" y="1930400"/>
            <a:ext cx="6441479" cy="471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512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051DE-BA37-4EB6-9686-13D795279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3B64434-EF7F-4D99-A350-7CDD5ECE02B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066" y="1270000"/>
            <a:ext cx="5250571" cy="525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900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126EF8-B313-4A48-9EB0-D7A4D9E1A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895D085-1AE6-4972-A509-E727DB792F8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1227553"/>
            <a:ext cx="4772269" cy="477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192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7FE0D7-1B78-426E-9CDC-FADBF7530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5F1A169-551A-401F-974F-022CCA5277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770" y="1429460"/>
            <a:ext cx="5058273" cy="461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36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8CDB75-0841-4B31-8FB9-AB38A70DF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 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1981667-8C6F-4C8A-9B12-D47D4D46AD9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728" y="1228318"/>
            <a:ext cx="5286397" cy="481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11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CABD37-E169-4701-BD40-B1825CB0B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Свойства ткани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2552497-8657-47BE-B488-F36EEB26BE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853" y="1711618"/>
            <a:ext cx="6839630" cy="470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5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6C2DE7-6D66-4779-A096-4851316A0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19" y="770207"/>
            <a:ext cx="822493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01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5EDBFD-D989-45FF-9C8C-234B194EC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02" y="1129225"/>
            <a:ext cx="8952694" cy="459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16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FCE607-5264-4550-A8BD-8B380A58A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92" y="573771"/>
            <a:ext cx="8275759" cy="551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49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6549F2-7452-4DA5-ADC7-8A40E71CA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Практическая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86856B-1C36-4C5E-9C69-E2D7D0415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17785"/>
            <a:ext cx="8596668" cy="4423577"/>
          </a:xfrm>
        </p:spPr>
        <p:txBody>
          <a:bodyPr/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памятки:</a:t>
            </a:r>
          </a:p>
          <a:p>
            <a:pPr marL="0" indent="0" algn="ctr">
              <a:buNone/>
            </a:pP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Правила по уходу за одеждой.</a:t>
            </a:r>
          </a:p>
          <a:p>
            <a:pPr marL="0" indent="0" algn="ctr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Правила подбора одежды для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93230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066A3-FCD6-43A8-9C49-3EA11208C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 </a:t>
            </a:r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6F2B76E-6012-4EA1-B884-81195BB460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038" y="1448973"/>
            <a:ext cx="7153493" cy="45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072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D17C4-C049-4E5E-8BB6-8725C16D6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</a:t>
            </a:r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7D0C9DC6-DB7B-44EA-AE0F-104EF5B7399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764" y="1392703"/>
            <a:ext cx="7146916" cy="471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436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C034E-AA57-4E20-B05A-6E802310B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 </a:t>
            </a:r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A619DF11-FE43-4496-9833-9CFC69055A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715" y="1406770"/>
            <a:ext cx="7016188" cy="467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7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D82B6D-02BB-4A40-BB59-7E96CB2AF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2595DFA5-F640-4E15-9EBD-AB183853DBA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430" y="1408051"/>
            <a:ext cx="7504393" cy="469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68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A568B8-3A90-4EC7-8A72-256C2B74D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9711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одет не по погоде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FD01D63C-C0A2-464E-B695-5CFC8B7BB77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310" y="1519311"/>
            <a:ext cx="6973984" cy="464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26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0841CC9B-5EF4-40FD-A675-06BA948F38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23" y="619388"/>
            <a:ext cx="6654019" cy="565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252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924D9352-25D1-4754-AFFF-A9889C9891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003" y="458383"/>
            <a:ext cx="5864844" cy="594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711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BC55946C-1500-4B85-8145-E41927F4882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53" y="590843"/>
            <a:ext cx="7895252" cy="552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55167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</TotalTime>
  <Words>47</Words>
  <Application>Microsoft Office PowerPoint</Application>
  <PresentationFormat>Широкоэкранный</PresentationFormat>
  <Paragraphs>16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Аспект</vt:lpstr>
      <vt:lpstr>Тема урока: Одежда, её назначение  для здоровья человека.</vt:lpstr>
      <vt:lpstr>Лето </vt:lpstr>
      <vt:lpstr>Осень </vt:lpstr>
      <vt:lpstr>Зима </vt:lpstr>
      <vt:lpstr>Весна</vt:lpstr>
      <vt:lpstr>Человек одет не по погоде</vt:lpstr>
      <vt:lpstr>Презентация PowerPoint</vt:lpstr>
      <vt:lpstr>Презентация PowerPoint</vt:lpstr>
      <vt:lpstr>Презентация PowerPoint</vt:lpstr>
      <vt:lpstr>Лето </vt:lpstr>
      <vt:lpstr>Осень </vt:lpstr>
      <vt:lpstr>Зима </vt:lpstr>
      <vt:lpstr>Весна </vt:lpstr>
      <vt:lpstr>Свойства ткани</vt:lpstr>
      <vt:lpstr>Презентация PowerPoint</vt:lpstr>
      <vt:lpstr>Презентация PowerPoint</vt:lpstr>
      <vt:lpstr>Презентация PowerPoint</vt:lpstr>
      <vt:lpstr>Практическая работа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Одежда, её назначение  для здоровья человека.</dc:title>
  <dc:creator>User</dc:creator>
  <cp:lastModifiedBy>User</cp:lastModifiedBy>
  <cp:revision>10</cp:revision>
  <dcterms:created xsi:type="dcterms:W3CDTF">2021-11-25T13:32:43Z</dcterms:created>
  <dcterms:modified xsi:type="dcterms:W3CDTF">2021-11-25T14:37:06Z</dcterms:modified>
</cp:coreProperties>
</file>