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4" r:id="rId5"/>
    <p:sldId id="278" r:id="rId6"/>
    <p:sldId id="265" r:id="rId7"/>
    <p:sldId id="266" r:id="rId8"/>
    <p:sldId id="267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59" r:id="rId1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9CF1AB2-1976-4502-BF36-3FF5EA218861}" styleName="Средний стиль 4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76" d="100"/>
          <a:sy n="76" d="100"/>
        </p:scale>
        <p:origin x="72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0A793E77-E7B8-4958-B1B8-4503BF690D51}" type="doc">
      <dgm:prSet loTypeId="urn:microsoft.com/office/officeart/2005/8/layout/gear1" loCatId="cycle" qsTypeId="urn:microsoft.com/office/officeart/2005/8/quickstyle/3d3" qsCatId="3D" csTypeId="urn:microsoft.com/office/officeart/2005/8/colors/accent1_2" csCatId="accent1" phldr="0"/>
      <dgm:spPr/>
    </dgm:pt>
    <dgm:pt modelId="{05801D1D-C13F-43F7-81D7-EAA5CFFADE85}">
      <dgm:prSet phldrT="[Текст]" phldr="1"/>
      <dgm:spPr/>
      <dgm:t>
        <a:bodyPr/>
        <a:lstStyle/>
        <a:p>
          <a:endParaRPr lang="ru-RU" dirty="0"/>
        </a:p>
      </dgm:t>
    </dgm:pt>
    <dgm:pt modelId="{44D797EF-B66B-494B-A30D-B2F42F202182}" type="parTrans" cxnId="{22E3AD27-F7AA-440A-93B5-565279175B45}">
      <dgm:prSet/>
      <dgm:spPr/>
      <dgm:t>
        <a:bodyPr/>
        <a:lstStyle/>
        <a:p>
          <a:endParaRPr lang="ru-RU"/>
        </a:p>
      </dgm:t>
    </dgm:pt>
    <dgm:pt modelId="{A81DEB16-2A15-4655-AF80-9DF07A3C6AFE}" type="sibTrans" cxnId="{22E3AD27-F7AA-440A-93B5-565279175B45}">
      <dgm:prSet/>
      <dgm:spPr/>
      <dgm:t>
        <a:bodyPr/>
        <a:lstStyle/>
        <a:p>
          <a:endParaRPr lang="ru-RU"/>
        </a:p>
      </dgm:t>
    </dgm:pt>
    <dgm:pt modelId="{994400CA-AC6C-4A0D-A339-3BAD13AC572A}">
      <dgm:prSet phldrT="[Текст]" phldr="1"/>
      <dgm:spPr/>
      <dgm:t>
        <a:bodyPr/>
        <a:lstStyle/>
        <a:p>
          <a:endParaRPr lang="ru-RU" dirty="0"/>
        </a:p>
      </dgm:t>
    </dgm:pt>
    <dgm:pt modelId="{CC95AC04-C5EC-49B9-884F-81DBE345B865}" type="parTrans" cxnId="{7584DE41-24F1-4C5B-9D76-17F590BF90C2}">
      <dgm:prSet/>
      <dgm:spPr/>
      <dgm:t>
        <a:bodyPr/>
        <a:lstStyle/>
        <a:p>
          <a:endParaRPr lang="ru-RU"/>
        </a:p>
      </dgm:t>
    </dgm:pt>
    <dgm:pt modelId="{B8690C96-FC6F-4D58-9835-8F43CF3852F2}" type="sibTrans" cxnId="{7584DE41-24F1-4C5B-9D76-17F590BF90C2}">
      <dgm:prSet/>
      <dgm:spPr/>
      <dgm:t>
        <a:bodyPr/>
        <a:lstStyle/>
        <a:p>
          <a:endParaRPr lang="ru-RU"/>
        </a:p>
      </dgm:t>
    </dgm:pt>
    <dgm:pt modelId="{11035DF6-0BEC-4655-B628-304144A440F2}">
      <dgm:prSet phldrT="[Текст]" phldr="1"/>
      <dgm:spPr/>
      <dgm:t>
        <a:bodyPr/>
        <a:lstStyle/>
        <a:p>
          <a:endParaRPr lang="ru-RU" dirty="0"/>
        </a:p>
      </dgm:t>
    </dgm:pt>
    <dgm:pt modelId="{0D0DE98A-074C-4977-83EA-EBBFBF7FE19C}" type="parTrans" cxnId="{30A83856-446D-4BBC-9B97-E6111BBF706C}">
      <dgm:prSet/>
      <dgm:spPr/>
      <dgm:t>
        <a:bodyPr/>
        <a:lstStyle/>
        <a:p>
          <a:endParaRPr lang="ru-RU"/>
        </a:p>
      </dgm:t>
    </dgm:pt>
    <dgm:pt modelId="{778684FC-901D-4ED2-AAFF-064A812528D8}" type="sibTrans" cxnId="{30A83856-446D-4BBC-9B97-E6111BBF706C}">
      <dgm:prSet/>
      <dgm:spPr/>
      <dgm:t>
        <a:bodyPr/>
        <a:lstStyle/>
        <a:p>
          <a:endParaRPr lang="ru-RU"/>
        </a:p>
      </dgm:t>
    </dgm:pt>
    <dgm:pt modelId="{3907018C-79CE-4CA1-9BA0-524F460215AE}" type="pres">
      <dgm:prSet presAssocID="{0A793E77-E7B8-4958-B1B8-4503BF690D51}" presName="composite" presStyleCnt="0">
        <dgm:presLayoutVars>
          <dgm:chMax val="3"/>
          <dgm:animLvl val="lvl"/>
          <dgm:resizeHandles val="exact"/>
        </dgm:presLayoutVars>
      </dgm:prSet>
      <dgm:spPr/>
    </dgm:pt>
    <dgm:pt modelId="{14DBBC3C-96B9-49D1-ABC3-03FFC41C2C5C}" type="pres">
      <dgm:prSet presAssocID="{05801D1D-C13F-43F7-81D7-EAA5CFFADE85}" presName="gear1" presStyleLbl="node1" presStyleIdx="0" presStyleCnt="3" custLinFactNeighborX="2082" custLinFactNeighborY="1261">
        <dgm:presLayoutVars>
          <dgm:chMax val="1"/>
          <dgm:bulletEnabled val="1"/>
        </dgm:presLayoutVars>
      </dgm:prSet>
      <dgm:spPr/>
    </dgm:pt>
    <dgm:pt modelId="{CA7F358A-C6AB-4A16-AA90-2E34FB7B1FAC}" type="pres">
      <dgm:prSet presAssocID="{05801D1D-C13F-43F7-81D7-EAA5CFFADE85}" presName="gear1srcNode" presStyleLbl="node1" presStyleIdx="0" presStyleCnt="3"/>
      <dgm:spPr/>
    </dgm:pt>
    <dgm:pt modelId="{190B8C82-19D8-4564-84BE-42C840D428BC}" type="pres">
      <dgm:prSet presAssocID="{05801D1D-C13F-43F7-81D7-EAA5CFFADE85}" presName="gear1dstNode" presStyleLbl="node1" presStyleIdx="0" presStyleCnt="3"/>
      <dgm:spPr/>
    </dgm:pt>
    <dgm:pt modelId="{F91E739D-6993-4017-93F8-509ED153B4B7}" type="pres">
      <dgm:prSet presAssocID="{994400CA-AC6C-4A0D-A339-3BAD13AC572A}" presName="gear2" presStyleLbl="node1" presStyleIdx="1" presStyleCnt="3">
        <dgm:presLayoutVars>
          <dgm:chMax val="1"/>
          <dgm:bulletEnabled val="1"/>
        </dgm:presLayoutVars>
      </dgm:prSet>
      <dgm:spPr/>
    </dgm:pt>
    <dgm:pt modelId="{FCB5B757-BA69-421D-BC9E-1E263336DBEC}" type="pres">
      <dgm:prSet presAssocID="{994400CA-AC6C-4A0D-A339-3BAD13AC572A}" presName="gear2srcNode" presStyleLbl="node1" presStyleIdx="1" presStyleCnt="3"/>
      <dgm:spPr/>
    </dgm:pt>
    <dgm:pt modelId="{EDCA521F-D286-494D-B90D-3DED1F61B2D4}" type="pres">
      <dgm:prSet presAssocID="{994400CA-AC6C-4A0D-A339-3BAD13AC572A}" presName="gear2dstNode" presStyleLbl="node1" presStyleIdx="1" presStyleCnt="3"/>
      <dgm:spPr/>
    </dgm:pt>
    <dgm:pt modelId="{2B5FF00F-F357-4909-B856-B1D38CE0EE97}" type="pres">
      <dgm:prSet presAssocID="{11035DF6-0BEC-4655-B628-304144A440F2}" presName="gear3" presStyleLbl="node1" presStyleIdx="2" presStyleCnt="3"/>
      <dgm:spPr/>
    </dgm:pt>
    <dgm:pt modelId="{35B19CB5-C4E0-49F4-AF76-F85F5E93F6CD}" type="pres">
      <dgm:prSet presAssocID="{11035DF6-0BEC-4655-B628-304144A440F2}" presName="gear3tx" presStyleLbl="node1" presStyleIdx="2" presStyleCnt="3">
        <dgm:presLayoutVars>
          <dgm:chMax val="1"/>
          <dgm:bulletEnabled val="1"/>
        </dgm:presLayoutVars>
      </dgm:prSet>
      <dgm:spPr/>
    </dgm:pt>
    <dgm:pt modelId="{F85DD8ED-0C5D-494F-B0FC-14061286E2F0}" type="pres">
      <dgm:prSet presAssocID="{11035DF6-0BEC-4655-B628-304144A440F2}" presName="gear3srcNode" presStyleLbl="node1" presStyleIdx="2" presStyleCnt="3"/>
      <dgm:spPr/>
    </dgm:pt>
    <dgm:pt modelId="{76C155D5-161B-49E5-839E-C56A0E56BDDC}" type="pres">
      <dgm:prSet presAssocID="{11035DF6-0BEC-4655-B628-304144A440F2}" presName="gear3dstNode" presStyleLbl="node1" presStyleIdx="2" presStyleCnt="3"/>
      <dgm:spPr/>
    </dgm:pt>
    <dgm:pt modelId="{4C81E8D5-CE5A-4F16-B034-C6D204DAA124}" type="pres">
      <dgm:prSet presAssocID="{A81DEB16-2A15-4655-AF80-9DF07A3C6AFE}" presName="connector1" presStyleLbl="sibTrans2D1" presStyleIdx="0" presStyleCnt="3"/>
      <dgm:spPr/>
    </dgm:pt>
    <dgm:pt modelId="{9996A318-CDDF-42E2-A60E-D0A307E6A884}" type="pres">
      <dgm:prSet presAssocID="{B8690C96-FC6F-4D58-9835-8F43CF3852F2}" presName="connector2" presStyleLbl="sibTrans2D1" presStyleIdx="1" presStyleCnt="3"/>
      <dgm:spPr/>
    </dgm:pt>
    <dgm:pt modelId="{AEFC2BDF-1790-4AEA-A71A-6FF818C26DE0}" type="pres">
      <dgm:prSet presAssocID="{778684FC-901D-4ED2-AAFF-064A812528D8}" presName="connector3" presStyleLbl="sibTrans2D1" presStyleIdx="2" presStyleCnt="3"/>
      <dgm:spPr/>
    </dgm:pt>
  </dgm:ptLst>
  <dgm:cxnLst>
    <dgm:cxn modelId="{98A86F16-C8D7-4733-8085-A9F4DEB61647}" type="presOf" srcId="{05801D1D-C13F-43F7-81D7-EAA5CFFADE85}" destId="{CA7F358A-C6AB-4A16-AA90-2E34FB7B1FAC}" srcOrd="1" destOrd="0" presId="urn:microsoft.com/office/officeart/2005/8/layout/gear1"/>
    <dgm:cxn modelId="{22E3AD27-F7AA-440A-93B5-565279175B45}" srcId="{0A793E77-E7B8-4958-B1B8-4503BF690D51}" destId="{05801D1D-C13F-43F7-81D7-EAA5CFFADE85}" srcOrd="0" destOrd="0" parTransId="{44D797EF-B66B-494B-A30D-B2F42F202182}" sibTransId="{A81DEB16-2A15-4655-AF80-9DF07A3C6AFE}"/>
    <dgm:cxn modelId="{C3D5B73A-3DF6-4E75-BA14-89DB69A163F3}" type="presOf" srcId="{11035DF6-0BEC-4655-B628-304144A440F2}" destId="{76C155D5-161B-49E5-839E-C56A0E56BDDC}" srcOrd="3" destOrd="0" presId="urn:microsoft.com/office/officeart/2005/8/layout/gear1"/>
    <dgm:cxn modelId="{7584DE41-24F1-4C5B-9D76-17F590BF90C2}" srcId="{0A793E77-E7B8-4958-B1B8-4503BF690D51}" destId="{994400CA-AC6C-4A0D-A339-3BAD13AC572A}" srcOrd="1" destOrd="0" parTransId="{CC95AC04-C5EC-49B9-884F-81DBE345B865}" sibTransId="{B8690C96-FC6F-4D58-9835-8F43CF3852F2}"/>
    <dgm:cxn modelId="{10536562-194B-451B-BE35-CDA1C0725017}" type="presOf" srcId="{11035DF6-0BEC-4655-B628-304144A440F2}" destId="{F85DD8ED-0C5D-494F-B0FC-14061286E2F0}" srcOrd="2" destOrd="0" presId="urn:microsoft.com/office/officeart/2005/8/layout/gear1"/>
    <dgm:cxn modelId="{082CB744-5725-4B2E-980E-D0EDC0141AA6}" type="presOf" srcId="{778684FC-901D-4ED2-AAFF-064A812528D8}" destId="{AEFC2BDF-1790-4AEA-A71A-6FF818C26DE0}" srcOrd="0" destOrd="0" presId="urn:microsoft.com/office/officeart/2005/8/layout/gear1"/>
    <dgm:cxn modelId="{30A83856-446D-4BBC-9B97-E6111BBF706C}" srcId="{0A793E77-E7B8-4958-B1B8-4503BF690D51}" destId="{11035DF6-0BEC-4655-B628-304144A440F2}" srcOrd="2" destOrd="0" parTransId="{0D0DE98A-074C-4977-83EA-EBBFBF7FE19C}" sibTransId="{778684FC-901D-4ED2-AAFF-064A812528D8}"/>
    <dgm:cxn modelId="{3449828B-8C27-443C-8B67-D18B90968297}" type="presOf" srcId="{11035DF6-0BEC-4655-B628-304144A440F2}" destId="{35B19CB5-C4E0-49F4-AF76-F85F5E93F6CD}" srcOrd="1" destOrd="0" presId="urn:microsoft.com/office/officeart/2005/8/layout/gear1"/>
    <dgm:cxn modelId="{00A31999-4436-40B5-8C64-0B4B7980A301}" type="presOf" srcId="{994400CA-AC6C-4A0D-A339-3BAD13AC572A}" destId="{EDCA521F-D286-494D-B90D-3DED1F61B2D4}" srcOrd="2" destOrd="0" presId="urn:microsoft.com/office/officeart/2005/8/layout/gear1"/>
    <dgm:cxn modelId="{AE264399-C8CD-4834-B6AF-D9E5C0BCCAF7}" type="presOf" srcId="{994400CA-AC6C-4A0D-A339-3BAD13AC572A}" destId="{FCB5B757-BA69-421D-BC9E-1E263336DBEC}" srcOrd="1" destOrd="0" presId="urn:microsoft.com/office/officeart/2005/8/layout/gear1"/>
    <dgm:cxn modelId="{F5D80DB3-B0EE-4407-8B33-F44C9F699D98}" type="presOf" srcId="{0A793E77-E7B8-4958-B1B8-4503BF690D51}" destId="{3907018C-79CE-4CA1-9BA0-524F460215AE}" srcOrd="0" destOrd="0" presId="urn:microsoft.com/office/officeart/2005/8/layout/gear1"/>
    <dgm:cxn modelId="{3FFCE0C4-8763-4AA3-975E-EF1055B099A2}" type="presOf" srcId="{B8690C96-FC6F-4D58-9835-8F43CF3852F2}" destId="{9996A318-CDDF-42E2-A60E-D0A307E6A884}" srcOrd="0" destOrd="0" presId="urn:microsoft.com/office/officeart/2005/8/layout/gear1"/>
    <dgm:cxn modelId="{1C8491C5-DB77-48E3-B34F-013C5788E377}" type="presOf" srcId="{A81DEB16-2A15-4655-AF80-9DF07A3C6AFE}" destId="{4C81E8D5-CE5A-4F16-B034-C6D204DAA124}" srcOrd="0" destOrd="0" presId="urn:microsoft.com/office/officeart/2005/8/layout/gear1"/>
    <dgm:cxn modelId="{BFA1BAD3-10FE-4804-BB95-F94F96002613}" type="presOf" srcId="{11035DF6-0BEC-4655-B628-304144A440F2}" destId="{2B5FF00F-F357-4909-B856-B1D38CE0EE97}" srcOrd="0" destOrd="0" presId="urn:microsoft.com/office/officeart/2005/8/layout/gear1"/>
    <dgm:cxn modelId="{48811FE4-2D3C-4B9B-9880-EC9198297D6B}" type="presOf" srcId="{05801D1D-C13F-43F7-81D7-EAA5CFFADE85}" destId="{190B8C82-19D8-4564-84BE-42C840D428BC}" srcOrd="2" destOrd="0" presId="urn:microsoft.com/office/officeart/2005/8/layout/gear1"/>
    <dgm:cxn modelId="{3D7BCEF8-C447-4FB3-A292-561AC21AEF05}" type="presOf" srcId="{05801D1D-C13F-43F7-81D7-EAA5CFFADE85}" destId="{14DBBC3C-96B9-49D1-ABC3-03FFC41C2C5C}" srcOrd="0" destOrd="0" presId="urn:microsoft.com/office/officeart/2005/8/layout/gear1"/>
    <dgm:cxn modelId="{3FFF77FF-FC10-44A7-8B79-5EDD10B957B0}" type="presOf" srcId="{994400CA-AC6C-4A0D-A339-3BAD13AC572A}" destId="{F91E739D-6993-4017-93F8-509ED153B4B7}" srcOrd="0" destOrd="0" presId="urn:microsoft.com/office/officeart/2005/8/layout/gear1"/>
    <dgm:cxn modelId="{54D71D9F-3E59-475A-9EC7-998677F70FB3}" type="presParOf" srcId="{3907018C-79CE-4CA1-9BA0-524F460215AE}" destId="{14DBBC3C-96B9-49D1-ABC3-03FFC41C2C5C}" srcOrd="0" destOrd="0" presId="urn:microsoft.com/office/officeart/2005/8/layout/gear1"/>
    <dgm:cxn modelId="{634DA7D3-2B40-481C-9C2B-86D5BBBEFAA2}" type="presParOf" srcId="{3907018C-79CE-4CA1-9BA0-524F460215AE}" destId="{CA7F358A-C6AB-4A16-AA90-2E34FB7B1FAC}" srcOrd="1" destOrd="0" presId="urn:microsoft.com/office/officeart/2005/8/layout/gear1"/>
    <dgm:cxn modelId="{70A66D8F-60EA-4E01-AA70-7AF8F7B592C5}" type="presParOf" srcId="{3907018C-79CE-4CA1-9BA0-524F460215AE}" destId="{190B8C82-19D8-4564-84BE-42C840D428BC}" srcOrd="2" destOrd="0" presId="urn:microsoft.com/office/officeart/2005/8/layout/gear1"/>
    <dgm:cxn modelId="{DAC98DBF-BFA7-4214-AF2A-1A446B19ABD7}" type="presParOf" srcId="{3907018C-79CE-4CA1-9BA0-524F460215AE}" destId="{F91E739D-6993-4017-93F8-509ED153B4B7}" srcOrd="3" destOrd="0" presId="urn:microsoft.com/office/officeart/2005/8/layout/gear1"/>
    <dgm:cxn modelId="{AD6962B1-3686-43FE-A806-56604083E1B7}" type="presParOf" srcId="{3907018C-79CE-4CA1-9BA0-524F460215AE}" destId="{FCB5B757-BA69-421D-BC9E-1E263336DBEC}" srcOrd="4" destOrd="0" presId="urn:microsoft.com/office/officeart/2005/8/layout/gear1"/>
    <dgm:cxn modelId="{780D4A25-F668-4416-9422-13F8F4A606E9}" type="presParOf" srcId="{3907018C-79CE-4CA1-9BA0-524F460215AE}" destId="{EDCA521F-D286-494D-B90D-3DED1F61B2D4}" srcOrd="5" destOrd="0" presId="urn:microsoft.com/office/officeart/2005/8/layout/gear1"/>
    <dgm:cxn modelId="{F1F7A487-360C-48B4-9677-7FAB9FD0BC42}" type="presParOf" srcId="{3907018C-79CE-4CA1-9BA0-524F460215AE}" destId="{2B5FF00F-F357-4909-B856-B1D38CE0EE97}" srcOrd="6" destOrd="0" presId="urn:microsoft.com/office/officeart/2005/8/layout/gear1"/>
    <dgm:cxn modelId="{B1D4DD0A-865D-4B7C-9C84-B2729933894F}" type="presParOf" srcId="{3907018C-79CE-4CA1-9BA0-524F460215AE}" destId="{35B19CB5-C4E0-49F4-AF76-F85F5E93F6CD}" srcOrd="7" destOrd="0" presId="urn:microsoft.com/office/officeart/2005/8/layout/gear1"/>
    <dgm:cxn modelId="{49DAA94F-2CB3-46B8-A321-8C5034E8EC38}" type="presParOf" srcId="{3907018C-79CE-4CA1-9BA0-524F460215AE}" destId="{F85DD8ED-0C5D-494F-B0FC-14061286E2F0}" srcOrd="8" destOrd="0" presId="urn:microsoft.com/office/officeart/2005/8/layout/gear1"/>
    <dgm:cxn modelId="{DADE6D9A-DD26-44E1-B0E5-E8E9109CDC4E}" type="presParOf" srcId="{3907018C-79CE-4CA1-9BA0-524F460215AE}" destId="{76C155D5-161B-49E5-839E-C56A0E56BDDC}" srcOrd="9" destOrd="0" presId="urn:microsoft.com/office/officeart/2005/8/layout/gear1"/>
    <dgm:cxn modelId="{E16C570F-F2F9-48A9-94D4-A77D344E185E}" type="presParOf" srcId="{3907018C-79CE-4CA1-9BA0-524F460215AE}" destId="{4C81E8D5-CE5A-4F16-B034-C6D204DAA124}" srcOrd="10" destOrd="0" presId="urn:microsoft.com/office/officeart/2005/8/layout/gear1"/>
    <dgm:cxn modelId="{EE14E371-E67A-4B89-B78D-4DA9C7485D9E}" type="presParOf" srcId="{3907018C-79CE-4CA1-9BA0-524F460215AE}" destId="{9996A318-CDDF-42E2-A60E-D0A307E6A884}" srcOrd="11" destOrd="0" presId="urn:microsoft.com/office/officeart/2005/8/layout/gear1"/>
    <dgm:cxn modelId="{482E88F4-962F-4474-8322-AD7E31C14D0C}" type="presParOf" srcId="{3907018C-79CE-4CA1-9BA0-524F460215AE}" destId="{AEFC2BDF-1790-4AEA-A71A-6FF818C26DE0}" srcOrd="12" destOrd="0" presId="urn:microsoft.com/office/officeart/2005/8/layout/gear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DBBC3C-96B9-49D1-ABC3-03FFC41C2C5C}">
      <dsp:nvSpPr>
        <dsp:cNvPr id="0" name=""/>
        <dsp:cNvSpPr/>
      </dsp:nvSpPr>
      <dsp:spPr>
        <a:xfrm>
          <a:off x="1768163" y="1362389"/>
          <a:ext cx="1665142" cy="1665142"/>
        </a:xfrm>
        <a:prstGeom prst="gear9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400" kern="1200" dirty="0"/>
        </a:p>
      </dsp:txBody>
      <dsp:txXfrm>
        <a:off x="2102931" y="1752441"/>
        <a:ext cx="995606" cy="855917"/>
      </dsp:txXfrm>
    </dsp:sp>
    <dsp:sp modelId="{F91E739D-6993-4017-93F8-509ED153B4B7}">
      <dsp:nvSpPr>
        <dsp:cNvPr id="0" name=""/>
        <dsp:cNvSpPr/>
      </dsp:nvSpPr>
      <dsp:spPr>
        <a:xfrm>
          <a:off x="764684" y="968810"/>
          <a:ext cx="1211012" cy="1211012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400" kern="1200" dirty="0"/>
        </a:p>
      </dsp:txBody>
      <dsp:txXfrm>
        <a:off x="1069560" y="1275529"/>
        <a:ext cx="601260" cy="597574"/>
      </dsp:txXfrm>
    </dsp:sp>
    <dsp:sp modelId="{2B5FF00F-F357-4909-B856-B1D38CE0EE97}">
      <dsp:nvSpPr>
        <dsp:cNvPr id="0" name=""/>
        <dsp:cNvSpPr/>
      </dsp:nvSpPr>
      <dsp:spPr>
        <a:xfrm rot="20700000">
          <a:off x="1442975" y="133334"/>
          <a:ext cx="1186545" cy="1186545"/>
        </a:xfrm>
        <a:prstGeom prst="gear6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1600" kern="1200" dirty="0"/>
        </a:p>
      </dsp:txBody>
      <dsp:txXfrm rot="-20700000">
        <a:off x="1703219" y="393579"/>
        <a:ext cx="666057" cy="666057"/>
      </dsp:txXfrm>
    </dsp:sp>
    <dsp:sp modelId="{4C81E8D5-CE5A-4F16-B034-C6D204DAA124}">
      <dsp:nvSpPr>
        <dsp:cNvPr id="0" name=""/>
        <dsp:cNvSpPr/>
      </dsp:nvSpPr>
      <dsp:spPr>
        <a:xfrm>
          <a:off x="1593089" y="1118078"/>
          <a:ext cx="2131382" cy="2131382"/>
        </a:xfrm>
        <a:prstGeom prst="circularArrow">
          <a:avLst>
            <a:gd name="adj1" fmla="val 4687"/>
            <a:gd name="adj2" fmla="val 299029"/>
            <a:gd name="adj3" fmla="val 2479883"/>
            <a:gd name="adj4" fmla="val 15941773"/>
            <a:gd name="adj5" fmla="val 5469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996A318-CDDF-42E2-A60E-D0A307E6A884}">
      <dsp:nvSpPr>
        <dsp:cNvPr id="0" name=""/>
        <dsp:cNvSpPr/>
      </dsp:nvSpPr>
      <dsp:spPr>
        <a:xfrm>
          <a:off x="550216" y="705866"/>
          <a:ext cx="1548582" cy="1548582"/>
        </a:xfrm>
        <a:prstGeom prst="leftCircularArrow">
          <a:avLst>
            <a:gd name="adj1" fmla="val 6452"/>
            <a:gd name="adj2" fmla="val 429999"/>
            <a:gd name="adj3" fmla="val 10489124"/>
            <a:gd name="adj4" fmla="val 14837806"/>
            <a:gd name="adj5" fmla="val 7527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FC2BDF-1790-4AEA-A71A-6FF818C26DE0}">
      <dsp:nvSpPr>
        <dsp:cNvPr id="0" name=""/>
        <dsp:cNvSpPr/>
      </dsp:nvSpPr>
      <dsp:spPr>
        <a:xfrm>
          <a:off x="1168515" y="-121555"/>
          <a:ext cx="1669683" cy="1669683"/>
        </a:xfrm>
        <a:prstGeom prst="circularArrow">
          <a:avLst>
            <a:gd name="adj1" fmla="val 5984"/>
            <a:gd name="adj2" fmla="val 394124"/>
            <a:gd name="adj3" fmla="val 13313824"/>
            <a:gd name="adj4" fmla="val 10508221"/>
            <a:gd name="adj5" fmla="val 6981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182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gear1">
  <dgm:title val=""/>
  <dgm:desc val=""/>
  <dgm:catLst>
    <dgm:cat type="relationship" pri="3000"/>
    <dgm:cat type="process" pri="28000"/>
    <dgm:cat type="cycle" pri="1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 useDef="1">
    <dgm:dataModel>
      <dgm:ptLst/>
      <dgm:bg/>
      <dgm:whole/>
    </dgm:dataModel>
  </dgm:clrData>
  <dgm:layoutNode name="composite">
    <dgm:varLst>
      <dgm:chMax val="3"/>
      <dgm:animLvl val="lvl"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lte" val="1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05"/>
          <dgm:constr type="t" for="ch" forName="gear1" refType="w" fact="0.05"/>
          <dgm:constr type="w" for="ch" forName="gear1srcNode" val="1"/>
          <dgm:constr type="h" for="ch" forName="gear1srcNode" val="1"/>
          <dgm:constr type="l" for="ch" forName="gear1srcNode" refType="w" fact="0.32"/>
          <dgm:constr type="t" for="ch" forName="gear1srcNode"/>
          <dgm:constr type="w" for="ch" forName="gear1dstNode" val="1"/>
          <dgm:constr type="h" for="ch" forName="gear1dstNode" val="1"/>
          <dgm:constr type="r" for="ch" forName="gear1dstNode" refType="w" fact="0.58"/>
          <dgm:constr type="t" for="ch" forName="gear1dstNode" refType="h" fact="0.5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/>
          <dgm:constr type="b" for="ch" forName="gear1ch" refType="h" fact="0.6"/>
        </dgm:constrLst>
      </dgm:if>
      <dgm:if name="Name2" axis="ch" ptType="node" func="cnt" op="equ" val="2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2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2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75"/>
          <dgm:constr type="diam" for="des" forName="connector1" refType="w" refFor="ch" refForName="gear1" op="equ" fact="1.1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w" fact="0.8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1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0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3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 refType="w" fact="0.34"/>
          <dgm:constr type="t" for="ch" forName="gear2ch" refType="w" fact="0.04"/>
        </dgm:constrLst>
      </dgm:if>
      <dgm:else name="Name3">
        <dgm:constrLst>
          <dgm:constr type="primFontSz" for="ch" ptType="node" op="equ" val="65"/>
          <dgm:constr type="w" for="ch" forName="gear1" refType="w" fact="0.55"/>
          <dgm:constr type="h" for="ch" forName="gear1" refType="w" fact="0.55"/>
          <dgm:constr type="l" for="ch" forName="gear1" refType="w" fact="0.45"/>
          <dgm:constr type="t" for="ch" forName="gear1" refType="w" fact="0.45"/>
          <dgm:constr type="w" for="ch" forName="gear1srcNode" val="1"/>
          <dgm:constr type="h" for="ch" forName="gear1srcNode" val="1"/>
          <dgm:constr type="l" for="ch" forName="gear1srcNode" refType="w" fact="0.72"/>
          <dgm:constr type="t" for="ch" forName="gear1srcNode" refType="w" fact="0.4"/>
          <dgm:constr type="w" for="ch" forName="gear1dstNode" val="1"/>
          <dgm:constr type="h" for="ch" forName="gear1dstNode" val="1"/>
          <dgm:constr type="r" for="ch" forName="gear1dstNode" refType="w" fact="0.98"/>
          <dgm:constr type="t" for="ch" forName="gear1dstNode" refType="h" fact="0.95"/>
          <dgm:constr type="diam" for="des" forName="connector1" refType="w" refFor="ch" refForName="gear1" op="equ" fact="1.15"/>
          <dgm:constr type="h" for="des" forName="connector1" refType="w" refFor="ch" refForName="gear1" op="equ" fact="0.1"/>
          <dgm:constr type="w" for="ch" forName="gear1ch" refType="w" fact="0.35"/>
          <dgm:constr type="h" for="ch" forName="gear1ch" refType="w" refFor="ch" refForName="gear1ch" fact="0.6"/>
          <dgm:constr type="l" for="ch" forName="gear1ch" refType="w" fact="0.38"/>
          <dgm:constr type="b" for="ch" forName="gear1ch" refType="h"/>
          <dgm:constr type="w" for="ch" forName="gear2" refType="w" fact="0.4"/>
          <dgm:constr type="h" for="ch" forName="gear2" refType="w" fact="0.4"/>
          <dgm:constr type="l" for="ch" forName="gear2" refType="w" fact="0.13"/>
          <dgm:constr type="t" for="ch" forName="gear2" refType="w" fact="0.32"/>
          <dgm:constr type="w" for="ch" forName="gear2srcNode" val="1"/>
          <dgm:constr type="h" for="ch" forName="gear2srcNode" val="1"/>
          <dgm:constr type="l" for="ch" forName="gear2srcNode" refType="w" fact="0.23"/>
          <dgm:constr type="t" for="ch" forName="gear2srcNode" refType="w" fact="0.28"/>
          <dgm:constr type="w" for="ch" forName="gear2dstNode" val="1"/>
          <dgm:constr type="h" for="ch" forName="gear2dstNode" val="1"/>
          <dgm:constr type="l" for="ch" forName="gear2dstNode" refType="w" fact="0.1"/>
          <dgm:constr type="t" for="ch" forName="gear2dstNode" refType="h" fact="0.53"/>
          <dgm:constr type="diam" for="des" forName="connector2" refType="w" refFor="ch" refForName="gear2" op="equ" fact="-1.1"/>
          <dgm:constr type="h" for="des" forName="connector2" refType="w" refFor="ch" refForName="gear1" op="equ" fact="0.1"/>
          <dgm:constr type="w" for="ch" forName="gear2ch" refType="w" fact="0.35"/>
          <dgm:constr type="h" for="ch" forName="gear2ch" refType="w" refFor="ch" refForName="gear2ch" fact="0.6"/>
          <dgm:constr type="l" for="ch" forName="gear2ch"/>
          <dgm:constr type="t" for="ch" forName="gear2ch" refType="w" fact="0.58"/>
          <dgm:constr type="w" for="ch" forName="gear3" refType="w" fact="0.48"/>
          <dgm:constr type="h" for="ch" forName="gear3" refType="w" fact="0.48"/>
          <dgm:constr type="l" for="ch" forName="gear3" refType="w" fact="0.31"/>
          <dgm:constr type="t" for="ch" forName="gear3"/>
          <dgm:constr type="w" for="ch" forName="gear3tx" refType="w" fact="0.22"/>
          <dgm:constr type="h" for="ch" forName="gear3tx" refType="w" fact="0.22"/>
          <dgm:constr type="ctrX" for="ch" forName="gear3tx" refType="ctrX" refFor="ch" refForName="gear3"/>
          <dgm:constr type="ctrY" for="ch" forName="gear3tx" refType="ctrY" refFor="ch" refForName="gear3"/>
          <dgm:constr type="w" for="ch" forName="gear3srcNode" val="1"/>
          <dgm:constr type="h" for="ch" forName="gear3srcNode" val="1"/>
          <dgm:constr type="l" for="ch" forName="gear3srcNode" refType="w" fact="0.3"/>
          <dgm:constr type="t" for="ch" forName="gear3srcNode" refType="w" fact="0.25"/>
          <dgm:constr type="w" for="ch" forName="gear3dstNode" val="1"/>
          <dgm:constr type="h" for="ch" forName="gear3dstNode" val="1"/>
          <dgm:constr type="l" for="ch" forName="gear3dstNode" refType="w" fact="0.38"/>
          <dgm:constr type="t" for="ch" forName="gear3dstNode" refType="h" fact="0.05"/>
          <dgm:constr type="diam" for="des" forName="connector3" refType="w" refFor="ch" refForName="gear3" op="equ"/>
          <dgm:constr type="h" for="des" forName="connector3" refType="w" refFor="ch" refForName="gear1" op="equ" fact="0.1"/>
          <dgm:constr type="w" for="ch" forName="gear3ch" refType="w" fact="0.35"/>
          <dgm:constr type="h" for="ch" forName="gear3ch" refType="w" refFor="ch" refForName="gear3ch" fact="0.6"/>
          <dgm:constr type="l" for="ch" forName="gear3ch" refType="w" fact="0.65"/>
          <dgm:constr type="t" for="ch" forName="gear3ch" refType="h" fact="0.13"/>
        </dgm:constrLst>
      </dgm:else>
    </dgm:choose>
    <dgm:ruleLst/>
    <dgm:forEach name="Name4" axis="ch" ptType="node" cnt="1">
      <dgm:layoutNode name="gear1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9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1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1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5">
        <dgm:if name="Name6" axis="ch" ptType="node" func="cnt" op="gte" val="1">
          <dgm:layoutNode name="gear1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7"/>
      </dgm:choose>
    </dgm:forEach>
    <dgm:forEach name="Name8" axis="ch" ptType="node" st="2" cnt="1">
      <dgm:layoutNode name="gear2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gear6" r:blip="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2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2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9">
        <dgm:if name="Name10" axis="ch" ptType="node" func="cnt" op="gte" val="1">
          <dgm:layoutNode name="gear2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1"/>
      </dgm:choose>
    </dgm:forEach>
    <dgm:forEach name="Name12" axis="ch" ptType="node" st="3" cnt="1">
      <dgm:layoutNode name="gear3" styleLbl="node1">
        <dgm:alg type="sp"/>
        <dgm:shape xmlns:r="http://schemas.openxmlformats.org/officeDocument/2006/relationships" rot="-15" type="gear6" r:blip="">
          <dgm:adjLst/>
        </dgm:shape>
        <dgm:presOf axis="self"/>
        <dgm:constrLst/>
        <dgm:ruleLst/>
      </dgm:layoutNode>
      <dgm:layoutNode name="gear3tx" styleLbl="node1">
        <dgm:varLst>
          <dgm:chMax val="1"/>
          <dgm:bulletEnabled val="1"/>
        </dgm:varLst>
        <dgm:alg type="tx">
          <dgm:param type="txAnchorVertCh" val="mid"/>
        </dgm:alg>
        <dgm:shape xmlns:r="http://schemas.openxmlformats.org/officeDocument/2006/relationships" type="rect" r:blip="" hideGeom="1">
          <dgm:adjLst/>
        </dgm:shape>
        <dgm:presOf axis="self"/>
        <dgm:constrLst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layoutNode name="gear3src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layoutNode name="gear3dstNode">
        <dgm:alg type="sp"/>
        <dgm:shape xmlns:r="http://schemas.openxmlformats.org/officeDocument/2006/relationships" type="rect" r:blip="" hideGeom="1">
          <dgm:adjLst/>
        </dgm:shape>
        <dgm:presOf axis="self"/>
        <dgm:constrLst/>
        <dgm:ruleLst/>
      </dgm:layoutNode>
      <dgm:choose name="Name13">
        <dgm:if name="Name14" axis="ch" ptType="node" func="cnt" op="gte" val="1">
          <dgm:layoutNode name="gear3ch" styleLbl="fgAcc1">
            <dgm:varLst>
              <dgm:chMax val="0"/>
              <dgm:bulletEnabled val="1"/>
            </dgm:varLst>
            <dgm:alg type="tx">
              <dgm:param type="stBulletLvl" val="1"/>
            </dgm:alg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" ptType="node"/>
            <dgm:constrLst>
              <dgm:constr type="tMarg" refType="primFontSz" fact="0.3"/>
              <dgm:constr type="bMarg" refType="primFontSz" fact="0.3"/>
              <dgm:constr type="lMarg" refType="primFontSz" fact="0.3"/>
              <dgm:constr type="rMarg" refType="primFontSz" fact="0.3"/>
            </dgm:constrLst>
            <dgm:ruleLst>
              <dgm:rule type="primFontSz" val="5" fact="NaN" max="NaN"/>
            </dgm:ruleLst>
          </dgm:layoutNode>
        </dgm:if>
        <dgm:else name="Name15"/>
      </dgm:choose>
    </dgm:forEach>
    <dgm:forEach name="Name16" axis="ch" ptType="sibTrans" hideLastTrans="0" cnt="1">
      <dgm:layoutNode name="connector1" styleLbl="sibTrans2D1">
        <dgm:alg type="conn">
          <dgm:param type="connRout" val="curve"/>
          <dgm:param type="srcNode" val="gear1srcNode"/>
          <dgm:param type="dstNode" val="gear1dstNode"/>
          <dgm:param type="begPts" val="midR"/>
          <dgm:param type="endPts" val="tCtr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7" axis="ch" ptType="sibTrans" hideLastTrans="0" st="2" cnt="1">
      <dgm:layoutNode name="connector2" styleLbl="sibTrans2D1">
        <dgm:alg type="conn">
          <dgm:param type="connRout" val="curve"/>
          <dgm:param type="srcNode" val="gear2srcNode"/>
          <dgm:param type="dstNode" val="gear2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  <dgm:forEach name="Name18" axis="ch" ptType="sibTrans" hideLastTrans="0" st="3" cnt="1">
      <dgm:layoutNode name="connector3" styleLbl="sibTrans2D1">
        <dgm:alg type="conn">
          <dgm:param type="connRout" val="curve"/>
          <dgm:param type="srcNode" val="gear3srcNode"/>
          <dgm:param type="dstNode" val="gear3dstNode"/>
          <dgm:param type="begPts" val="midL"/>
          <dgm:param type="endPts" val="midL"/>
        </dgm:alg>
        <dgm:shape xmlns:r="http://schemas.openxmlformats.org/officeDocument/2006/relationships" type="conn" r:blip="">
          <dgm:adjLst/>
        </dgm:shape>
        <dgm:presOf axis="self"/>
        <dgm:constrLst>
          <dgm:constr type="w" val="10"/>
          <dgm:constr type="h" val="10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 useBgFill="1">
        <p:nvSpPr>
          <p:cNvPr id="12" name="Freeform 11"/>
          <p:cNvSpPr/>
          <p:nvPr/>
        </p:nvSpPr>
        <p:spPr>
          <a:xfrm>
            <a:off x="-15875" y="0"/>
            <a:ext cx="11683810" cy="6588125"/>
          </a:xfrm>
          <a:custGeom>
            <a:avLst/>
            <a:gdLst/>
            <a:ahLst/>
            <a:cxnLst/>
            <a:rect l="l" t="t" r="r" b="b"/>
            <a:pathLst>
              <a:path w="11683810" h="6588125">
                <a:moveTo>
                  <a:pt x="0" y="0"/>
                </a:moveTo>
                <a:lnTo>
                  <a:pt x="11318691" y="0"/>
                </a:lnTo>
                <a:lnTo>
                  <a:pt x="11683810" y="5976938"/>
                </a:lnTo>
                <a:lnTo>
                  <a:pt x="15875" y="6588125"/>
                </a:lnTo>
                <a:cubicBezTo>
                  <a:pt x="10583" y="4386792"/>
                  <a:pt x="5292" y="2185458"/>
                  <a:pt x="0" y="0"/>
                </a:cubicBezTo>
                <a:close/>
              </a:path>
            </a:pathLst>
          </a:custGeom>
          <a:ln>
            <a:noFill/>
          </a:ln>
          <a:effectLst>
            <a:outerShdw blurRad="101600" dist="152400" dir="4380000" algn="tl" rotWithShape="0">
              <a:srgbClr val="000000">
                <a:alpha val="43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4" name="Freeform 13"/>
          <p:cNvSpPr/>
          <p:nvPr/>
        </p:nvSpPr>
        <p:spPr>
          <a:xfrm>
            <a:off x="0" y="4282257"/>
            <a:ext cx="11329257" cy="2028845"/>
          </a:xfrm>
          <a:custGeom>
            <a:avLst/>
            <a:gdLst/>
            <a:ahLst/>
            <a:cxnLst/>
            <a:rect l="l" t="t" r="r" b="b"/>
            <a:pathLst>
              <a:path w="11329257" h="2028845">
                <a:moveTo>
                  <a:pt x="0" y="588520"/>
                </a:moveTo>
                <a:lnTo>
                  <a:pt x="11244075" y="0"/>
                </a:lnTo>
                <a:lnTo>
                  <a:pt x="11329257" y="1424838"/>
                </a:lnTo>
                <a:lnTo>
                  <a:pt x="0" y="2028845"/>
                </a:lnTo>
                <a:lnTo>
                  <a:pt x="0" y="58852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6" name="Freeform 25"/>
          <p:cNvSpPr/>
          <p:nvPr/>
        </p:nvSpPr>
        <p:spPr>
          <a:xfrm>
            <a:off x="0" y="0"/>
            <a:ext cx="8719579" cy="456877"/>
          </a:xfrm>
          <a:custGeom>
            <a:avLst/>
            <a:gdLst/>
            <a:ahLst/>
            <a:cxnLst/>
            <a:rect l="l" t="t" r="r" b="b"/>
            <a:pathLst>
              <a:path w="8719579" h="456877">
                <a:moveTo>
                  <a:pt x="0" y="0"/>
                </a:moveTo>
                <a:lnTo>
                  <a:pt x="8719579" y="0"/>
                </a:lnTo>
                <a:lnTo>
                  <a:pt x="0" y="456877"/>
                </a:lnTo>
                <a:lnTo>
                  <a:pt x="0" y="0"/>
                </a:lnTo>
                <a:close/>
              </a:path>
            </a:pathLst>
          </a:custGeom>
          <a:gradFill flip="none" rotWithShape="1">
            <a:gsLst>
              <a:gs pos="34000">
                <a:schemeClr val="accent1"/>
              </a:gs>
              <a:gs pos="100000">
                <a:schemeClr val="accent1">
                  <a:lumMod val="5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5" name="Freeform 14"/>
          <p:cNvSpPr/>
          <p:nvPr/>
        </p:nvSpPr>
        <p:spPr>
          <a:xfrm rot="21420000">
            <a:off x="-161800" y="293317"/>
            <a:ext cx="11367116" cy="5751804"/>
          </a:xfrm>
          <a:custGeom>
            <a:avLst/>
            <a:gdLst/>
            <a:ahLst/>
            <a:cxnLst/>
            <a:rect l="l" t="t" r="r" b="b"/>
            <a:pathLst>
              <a:path w="11367116" h="5751804">
                <a:moveTo>
                  <a:pt x="11346705" y="0"/>
                </a:moveTo>
                <a:cubicBezTo>
                  <a:pt x="11353509" y="1915114"/>
                  <a:pt x="11360312" y="3830229"/>
                  <a:pt x="11367116" y="5745343"/>
                </a:cubicBezTo>
                <a:lnTo>
                  <a:pt x="0" y="5751804"/>
                </a:lnTo>
              </a:path>
            </a:pathLst>
          </a:custGeom>
          <a:ln w="82550">
            <a:solidFill>
              <a:schemeClr val="tx1">
                <a:lumMod val="50000"/>
                <a:lumOff val="50000"/>
              </a:schemeClr>
            </a:solidFill>
            <a:miter lim="800000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21420000">
            <a:off x="891201" y="662656"/>
            <a:ext cx="9755187" cy="2766528"/>
          </a:xfrm>
        </p:spPr>
        <p:txBody>
          <a:bodyPr anchor="b">
            <a:normAutofit/>
          </a:bodyPr>
          <a:lstStyle>
            <a:lvl1pPr algn="r">
              <a:defRPr sz="8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21420000">
            <a:off x="983062" y="3505209"/>
            <a:ext cx="9755187" cy="550333"/>
          </a:xfrm>
        </p:spPr>
        <p:txBody>
          <a:bodyPr anchor="t">
            <a:noAutofit/>
          </a:bodyPr>
          <a:lstStyle>
            <a:lvl1pPr marL="0" indent="0" algn="r">
              <a:buNone/>
              <a:defRPr sz="28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 rot="21420000">
            <a:off x="4948541" y="4578463"/>
            <a:ext cx="6143653" cy="1163112"/>
          </a:xfrm>
        </p:spPr>
        <p:txBody>
          <a:bodyPr/>
          <a:lstStyle>
            <a:lvl1pPr algn="ctr">
              <a:defRPr sz="54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F7AFFB9B-9FB8-469E-96F9-4D32314110B6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 rot="21420000">
            <a:off x="-5560" y="4883024"/>
            <a:ext cx="4047239" cy="1195538"/>
          </a:xfrm>
        </p:spPr>
        <p:txBody>
          <a:bodyPr vert="horz" lIns="91440" tIns="45720" rIns="91440" bIns="45720" rtlCol="0" anchor="ctr"/>
          <a:lstStyle>
            <a:lvl1pPr algn="r">
              <a:defRPr lang="en-US" sz="5400" dirty="0"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 rot="21420000">
            <a:off x="9851758" y="3832648"/>
            <a:ext cx="907186" cy="498470"/>
          </a:xfrm>
        </p:spPr>
        <p:txBody>
          <a:bodyPr/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25" name="5-Point Star 24"/>
          <p:cNvSpPr/>
          <p:nvPr/>
        </p:nvSpPr>
        <p:spPr>
          <a:xfrm rot="21420000">
            <a:off x="4221385" y="5111356"/>
            <a:ext cx="515386" cy="515386"/>
          </a:xfrm>
          <a:prstGeom prst="star5">
            <a:avLst>
              <a:gd name="adj" fmla="val 26693"/>
              <a:gd name="hf" fmla="val 105146"/>
              <a:gd name="vf" fmla="val 110557"/>
            </a:avLst>
          </a:prstGeom>
          <a:solidFill>
            <a:schemeClr val="tx1">
              <a:alpha val="40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4106333"/>
            <a:ext cx="10394708" cy="588846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85801" y="685799"/>
            <a:ext cx="10392513" cy="319490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80" y="4702923"/>
            <a:ext cx="10394728" cy="682472"/>
          </a:xfrm>
        </p:spPr>
        <p:txBody>
          <a:bodyPr anchor="t"/>
          <a:lstStyle>
            <a:lvl1pPr marL="0" indent="0" algn="l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41D2AC3-6A0B-4169-B1EA-E3AE8B351BDD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902" cy="3194903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779" y="4106333"/>
            <a:ext cx="10394729" cy="1273606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D4B9363-8B87-41B7-9F8E-64519CBB8F34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21732" y="685800"/>
            <a:ext cx="9525020" cy="2916704"/>
          </a:xfrm>
        </p:spPr>
        <p:txBody>
          <a:bodyPr anchor="ctr">
            <a:normAutofit/>
          </a:bodyPr>
          <a:lstStyle>
            <a:lvl1pPr algn="ctr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550264" y="3610032"/>
            <a:ext cx="8667956" cy="377768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4106334"/>
            <a:ext cx="10396882" cy="1268252"/>
          </a:xfrm>
        </p:spPr>
        <p:txBody>
          <a:bodyPr anchor="ctr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AEF5746-5284-4951-9F37-7AE924EDBCB7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685801" y="89262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473083" y="2922827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723854"/>
            <a:ext cx="10394707" cy="2511835"/>
          </a:xfrm>
        </p:spPr>
        <p:txBody>
          <a:bodyPr anchor="b">
            <a:normAutofit/>
          </a:bodyPr>
          <a:lstStyle>
            <a:lvl1pPr algn="l">
              <a:defRPr sz="48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0" y="4247468"/>
            <a:ext cx="10394707" cy="114064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398B29-7265-4A65-A2A4-6703C057B7C1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85802" y="685800"/>
            <a:ext cx="10394706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68580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685802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4622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234621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70380" y="206339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4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770380" y="2639658"/>
            <a:ext cx="3310128" cy="273492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FBA082-94DF-4C4B-A041-6624924AB0A8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</p:spPr>
        <p:txBody>
          <a:bodyPr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69184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85780" y="2063395"/>
            <a:ext cx="3310128" cy="1536725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691840" y="4389287"/>
            <a:ext cx="3310128" cy="98529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37410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235999" y="2063395"/>
            <a:ext cx="3310128" cy="1535237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235999" y="4389286"/>
            <a:ext cx="3310128" cy="985300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768944" y="3813025"/>
            <a:ext cx="33101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90000"/>
              </a:lnSpc>
              <a:buNone/>
              <a:defRPr sz="22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768819" y="2063394"/>
            <a:ext cx="3310128" cy="1537196"/>
          </a:xfrm>
          <a:prstGeom prst="roundRect">
            <a:avLst>
              <a:gd name="adj" fmla="val 0"/>
            </a:avLst>
          </a:prstGeo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768819" y="4389284"/>
            <a:ext cx="3310128" cy="985302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686C4-3AB5-4E0C-86CA-FB108C350AA9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r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2063396"/>
            <a:ext cx="10394707" cy="3311190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FF1211-4E0C-4AB3-B04F-585959BDAFE8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15862" y="685800"/>
            <a:ext cx="2264646" cy="4688785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685800" y="685800"/>
            <a:ext cx="7904431" cy="4688785"/>
          </a:xfrm>
        </p:spPr>
        <p:txBody>
          <a:bodyPr vert="eaVert"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8BDECAF-D3BE-4069-9C78-642ECCD01477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10394707" cy="3311189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FBDC27-E420-4878-9EE6-7B9656D6442A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3193487"/>
          </a:xfrm>
        </p:spPr>
        <p:txBody>
          <a:bodyPr anchor="b">
            <a:normAutofit/>
          </a:bodyPr>
          <a:lstStyle>
            <a:lvl1pPr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1" y="3742267"/>
            <a:ext cx="10394707" cy="1639614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7F47CF-67C9-420C-80A5-E2069FF0C2DF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685800" y="2063396"/>
            <a:ext cx="5088714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5993971" y="2063396"/>
            <a:ext cx="5086538" cy="3311189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22DC73-F065-42F5-A9F2-D90B2E42A0B3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4707" cy="1158140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8356" y="2063396"/>
            <a:ext cx="4856158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685802" y="2861733"/>
            <a:ext cx="5088712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8191" y="2063396"/>
            <a:ext cx="4864491" cy="679994"/>
          </a:xfrm>
        </p:spPr>
        <p:txBody>
          <a:bodyPr anchor="b">
            <a:noAutofit/>
          </a:bodyPr>
          <a:lstStyle>
            <a:lvl1pPr marL="0" indent="0">
              <a:lnSpc>
                <a:spcPct val="90000"/>
              </a:lnSpc>
              <a:buNone/>
              <a:defRPr sz="26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5993969" y="2861733"/>
            <a:ext cx="5088713" cy="2512852"/>
          </a:xfrm>
        </p:spPr>
        <p:txBody>
          <a:bodyPr anchor="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BEA702-9B29-41CC-9BCC-3DF8A0D379FE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7649AC-CB8F-4FF1-9A34-5861C74DD0A7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EC5CECA-2D3A-4680-9B49-752200DE467C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93643" y="685800"/>
            <a:ext cx="4126860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46132" y="685800"/>
            <a:ext cx="6034375" cy="468878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93642" y="2709052"/>
            <a:ext cx="4126861" cy="2665533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BFE2-83B7-4B0A-B9D3-AB28331082B3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85800"/>
            <a:ext cx="6345302" cy="2023252"/>
          </a:xfrm>
        </p:spPr>
        <p:txBody>
          <a:bodyPr anchor="b">
            <a:normAutofit/>
          </a:bodyPr>
          <a:lstStyle>
            <a:lvl1pPr algn="ctr">
              <a:defRPr sz="36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82362" y="0"/>
            <a:ext cx="3598146" cy="5071533"/>
          </a:xfrm>
          <a:ln w="57150" cmpd="thinThick">
            <a:solidFill>
              <a:schemeClr val="bg1">
                <a:lumMod val="50000"/>
              </a:schemeClr>
            </a:solidFill>
            <a:miter lim="800000"/>
          </a:ln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85801" y="2709052"/>
            <a:ext cx="6345301" cy="2362481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EF78E3-FDA3-4D28-AAA2-0B81F349A39D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jp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Brickwork-HD-R1a.jpg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grpSp>
        <p:nvGrpSpPr>
          <p:cNvPr id="10" name="Group 9"/>
          <p:cNvGrpSpPr/>
          <p:nvPr/>
        </p:nvGrpSpPr>
        <p:grpSpPr>
          <a:xfrm>
            <a:off x="-25397" y="0"/>
            <a:ext cx="12005350" cy="6644081"/>
            <a:chOff x="-25397" y="0"/>
            <a:chExt cx="12005350" cy="6644081"/>
          </a:xfrm>
        </p:grpSpPr>
        <p:sp useBgFill="1">
          <p:nvSpPr>
            <p:cNvPr id="11" name="Rectangle 10"/>
            <p:cNvSpPr/>
            <p:nvPr/>
          </p:nvSpPr>
          <p:spPr>
            <a:xfrm>
              <a:off x="1" y="0"/>
              <a:ext cx="11979952" cy="6644081"/>
            </a:xfrm>
            <a:prstGeom prst="rect">
              <a:avLst/>
            </a:prstGeom>
            <a:ln>
              <a:noFill/>
            </a:ln>
            <a:effectLst>
              <a:outerShdw blurRad="98425" dist="76200" dir="4380000" algn="tl" rotWithShape="0">
                <a:srgbClr val="000000">
                  <a:alpha val="68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-25397" y="0"/>
              <a:ext cx="11773291" cy="6419514"/>
            </a:xfrm>
            <a:custGeom>
              <a:avLst/>
              <a:gdLst/>
              <a:ahLst/>
              <a:cxnLst/>
              <a:rect l="l" t="t" r="r" b="b"/>
              <a:pathLst>
                <a:path w="11773291" h="6419514">
                  <a:moveTo>
                    <a:pt x="11750059" y="0"/>
                  </a:moveTo>
                  <a:lnTo>
                    <a:pt x="11773291" y="6419514"/>
                  </a:lnTo>
                  <a:lnTo>
                    <a:pt x="0" y="6411047"/>
                  </a:lnTo>
                </a:path>
              </a:pathLst>
            </a:custGeom>
            <a:ln w="82550">
              <a:solidFill>
                <a:schemeClr val="tx1">
                  <a:lumMod val="50000"/>
                  <a:lumOff val="50000"/>
                </a:schemeClr>
              </a:solidFill>
              <a:miter lim="800000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sp>
        <p:sp>
          <p:nvSpPr>
            <p:cNvPr id="13" name="Rectangle 12"/>
            <p:cNvSpPr/>
            <p:nvPr/>
          </p:nvSpPr>
          <p:spPr>
            <a:xfrm>
              <a:off x="1" y="5600215"/>
              <a:ext cx="11706512" cy="780581"/>
            </a:xfrm>
            <a:prstGeom prst="rect">
              <a:avLst/>
            </a:prstGeom>
            <a:gradFill flip="none" rotWithShape="1">
              <a:gsLst>
                <a:gs pos="34000">
                  <a:schemeClr val="accent1"/>
                </a:gs>
                <a:gs pos="100000">
                  <a:schemeClr val="accent1">
                    <a:lumMod val="50000"/>
                  </a:schemeClr>
                </a:gs>
              </a:gsLst>
              <a:path path="circl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5801" y="685800"/>
            <a:ext cx="10396882" cy="115196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063396"/>
            <a:ext cx="10396883" cy="331118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98083" y="5757334"/>
            <a:ext cx="3784600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C35BB1C6-BF8F-4481-8AB2-603A1C8A906A}" type="datetimeFigureOut">
              <a:rPr lang="en-US" dirty="0"/>
              <a:t>1/10/2022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85801" y="5757334"/>
            <a:ext cx="5499719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287121" y="5757334"/>
            <a:ext cx="907186" cy="49847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3200" cap="all" baseline="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6D22F896-40B5-4ADD-8801-0D06FADFA09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6" r:id="rId12"/>
    <p:sldLayoutId id="2147483663" r:id="rId13"/>
    <p:sldLayoutId id="2147483667" r:id="rId14"/>
    <p:sldLayoutId id="2147483668" r:id="rId15"/>
    <p:sldLayoutId id="2147483658" r:id="rId16"/>
    <p:sldLayoutId id="2147483659" r:id="rId17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5400" kern="1200" cap="all" baseline="0">
          <a:solidFill>
            <a:schemeClr val="accent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60000"/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1.xml"/><Relationship Id="rId7" Type="http://schemas.openxmlformats.org/officeDocument/2006/relationships/image" Target="../media/image5.png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azps.ru/porientation/indexpg.html" TargetMode="External"/><Relationship Id="rId3" Type="http://schemas.openxmlformats.org/officeDocument/2006/relationships/hyperlink" Target="https://kcp24.ru/sodeystvie-professionalnoy-karere/" TargetMode="External"/><Relationship Id="rId7" Type="http://schemas.openxmlformats.org/officeDocument/2006/relationships/hyperlink" Target="https://profilum.ru/test-na-professiyu" TargetMode="External"/><Relationship Id="rId2" Type="http://schemas.openxmlformats.org/officeDocument/2006/relationships/hyperlink" Target="http://bilet-help.worldskills.ru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atlas100.ru/" TargetMode="External"/><Relationship Id="rId5" Type="http://schemas.openxmlformats.org/officeDocument/2006/relationships/hyperlink" Target="https://intalent.pro/" TargetMode="External"/><Relationship Id="rId10" Type="http://schemas.openxmlformats.org/officeDocument/2006/relationships/image" Target="../media/image7.png"/><Relationship Id="rId4" Type="http://schemas.openxmlformats.org/officeDocument/2006/relationships/hyperlink" Target="https://trud.krskstate.ru/" TargetMode="External"/><Relationship Id="rId9" Type="http://schemas.openxmlformats.org/officeDocument/2006/relationships/hyperlink" Target="http://vseprofesii.ru/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1420000">
            <a:off x="-110126" y="1455076"/>
            <a:ext cx="11053075" cy="1355502"/>
          </a:xfrm>
        </p:spPr>
        <p:txBody>
          <a:bodyPr>
            <a:noAutofit/>
          </a:bodyPr>
          <a:lstStyle/>
          <a:p>
            <a:r>
              <a:rPr lang="ru-RU" sz="5400"/>
              <a:t>Профориентационное собрание</a:t>
            </a:r>
            <a:endParaRPr lang="ru-RU" sz="5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Для учащихся и их родителей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8023" y="-126622"/>
            <a:ext cx="1544128" cy="17870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38906656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44128" y="366623"/>
            <a:ext cx="10325818" cy="1151965"/>
          </a:xfrm>
        </p:spPr>
        <p:txBody>
          <a:bodyPr>
            <a:normAutofit fontScale="90000"/>
          </a:bodyPr>
          <a:lstStyle/>
          <a:p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Перечень профессиональных </a:t>
            </a:r>
            <a:b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ценностей</a:t>
            </a:r>
            <a:b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75239" y="1147312"/>
            <a:ext cx="10394707" cy="4459857"/>
          </a:xfrm>
        </p:spPr>
        <p:txBody>
          <a:bodyPr>
            <a:normAutofit fontScale="550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Необычность, нестандартность условий труда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Ненавязываемый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темп деятельности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Комфортность условий труда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Безопасность труда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элементами риска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Работа, связанная с частыми разъездами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Альтруистический, гуманистический характер труда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Живость, разнообразие труда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Творческий характер труда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Индивидуальная работа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Сложная работа, требующая высокой квалификации и длительной профессиональной подготовки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простая, не требующая высокой квалификации и длительной профессиональной подготовки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Четко расписанный трудовой процесс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Престижность профессии. 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459" y="-69319"/>
            <a:ext cx="1548518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59043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522562" y="862642"/>
            <a:ext cx="9985075" cy="5167552"/>
          </a:xfrm>
        </p:spPr>
        <p:txBody>
          <a:bodyPr>
            <a:normAutofit fontScale="70000" lnSpcReduction="20000"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Престижность профессии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выбора места работы близко к дому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Красивая форменная одежда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Высокая оплата труда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льгот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постоянном коллективе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однополом коллективе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в разнополом коллективе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ограничения общения с коллективом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Работа, предполагающая общение с широким и меняющимся кругом лиц 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завязывания деловых знакомств и дополнительного заработка. </a:t>
            </a:r>
          </a:p>
          <a:p>
            <a:endParaRPr lang="ru-RU" dirty="0"/>
          </a:p>
          <a:p>
            <a:pPr lvl="1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459" y="-69319"/>
            <a:ext cx="1548518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767574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88853" y="685800"/>
            <a:ext cx="10291312" cy="1151965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Территориальный спрос в специалистах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96019" y="1261782"/>
            <a:ext cx="10394707" cy="3311189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возможное проживание ребенка в будущем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marL="0" indent="0">
              <a:buNone/>
            </a:pP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Востребованность в профессии в конкретном месте</a:t>
            </a:r>
          </a:p>
          <a:p>
            <a:pPr marL="0" indent="0">
              <a:buNone/>
            </a:pP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п. Октябрьский – РЖД, школа, Д/С, больница, администрация, ГУФСИН, СДК.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459" y="-69319"/>
            <a:ext cx="1548518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290242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35501" y="685800"/>
            <a:ext cx="9547181" cy="1151965"/>
          </a:xfrm>
        </p:spPr>
        <p:txBody>
          <a:bodyPr>
            <a:normAutofit fontScale="90000"/>
          </a:bodyPr>
          <a:lstStyle/>
          <a:p>
            <a:r>
              <a:rPr lang="ru-RU" sz="49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обучения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77505" y="1373282"/>
            <a:ext cx="9838427" cy="3311189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престижные и востребованные профессии – больший спрос =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конкурс выше – бюджетные места более  востребованные </a:t>
            </a:r>
          </a:p>
          <a:p>
            <a:pPr marL="0" indent="0">
              <a:lnSpc>
                <a:spcPct val="150000"/>
              </a:lnSpc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наличие общежития</a:t>
            </a:r>
          </a:p>
          <a:p>
            <a:pPr marL="0" indent="0">
              <a:lnSpc>
                <a:spcPct val="150000"/>
              </a:lnSpc>
              <a:buNone/>
            </a:pP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ü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Расходы на образование и проживание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459" y="-69319"/>
            <a:ext cx="1548518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38546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911416" y="642667"/>
            <a:ext cx="10396882" cy="1151965"/>
          </a:xfrm>
        </p:spPr>
        <p:txBody>
          <a:bodyPr>
            <a:normAutofit fontScale="90000"/>
          </a:bodyPr>
          <a:lstStyle/>
          <a:p>
            <a:r>
              <a:rPr lang="ru-RU" sz="4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обучение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460059" y="1069676"/>
            <a:ext cx="10394707" cy="4348042"/>
          </a:xfrm>
        </p:spPr>
        <p:txBody>
          <a:bodyPr>
            <a:normAutofit/>
          </a:bodyPr>
          <a:lstStyle/>
          <a:p>
            <a:r>
              <a:rPr lang="ru-RU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Плюсы:</a:t>
            </a:r>
          </a:p>
          <a:p>
            <a:pPr marL="0" indent="0">
              <a:buNone/>
            </a:pP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-Гарантия для абитуриента поступления в ВУЗ </a:t>
            </a:r>
          </a:p>
          <a:p>
            <a:pPr marL="0" indent="0">
              <a:buNone/>
            </a:pP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-дальнейшего трудоустройства, </a:t>
            </a:r>
          </a:p>
          <a:p>
            <a:pPr marL="0" indent="0">
              <a:buNone/>
            </a:pP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-поступление вне конкурса ( но с минимальным проходным баллом)</a:t>
            </a:r>
          </a:p>
          <a:p>
            <a:r>
              <a:rPr lang="ru-RU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Минусы: </a:t>
            </a:r>
          </a:p>
          <a:p>
            <a:pPr marL="0" indent="0">
              <a:buNone/>
            </a:pP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-возврат в случае отчисления всей стоимости обучения</a:t>
            </a:r>
          </a:p>
          <a:p>
            <a:pPr marL="0" indent="0">
              <a:buNone/>
            </a:pPr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-Территориальная привязанность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459" y="-69319"/>
            <a:ext cx="1548518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2358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0059" y="564999"/>
            <a:ext cx="10396882" cy="1151965"/>
          </a:xfrm>
        </p:spPr>
        <p:txBody>
          <a:bodyPr>
            <a:normAutofit fontScale="90000"/>
          </a:bodyPr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Льготы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13604" y="1140981"/>
            <a:ext cx="10394707" cy="4063370"/>
          </a:xfrm>
        </p:spPr>
        <p:txBody>
          <a:bodyPr>
            <a:normAutofit/>
          </a:bodyPr>
          <a:lstStyle/>
          <a:p>
            <a:r>
              <a:rPr lang="ru-RU" sz="3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поступлении в средне-специальные учебные заведения</a:t>
            </a:r>
          </a:p>
          <a:p>
            <a:pPr marL="0" indent="0">
              <a:buNone/>
            </a:pPr>
            <a:endParaRPr lang="ru-RU" sz="32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поступлении в ВУЗы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459" y="-69319"/>
            <a:ext cx="1548518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43802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0059" y="345058"/>
            <a:ext cx="10038952" cy="1492708"/>
          </a:xfrm>
        </p:spPr>
        <p:txBody>
          <a:bodyPr>
            <a:normAutofit fontScale="90000"/>
          </a:bodyPr>
          <a:lstStyle/>
          <a:p>
            <a:r>
              <a:rPr lang="ru-RU" sz="22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условии успешной сдачи вступительных испытаний (или наличии проходного балла по аттестату) в средние профессиональные учебные заведения </a:t>
            </a:r>
            <a:r>
              <a:rPr lang="ru-RU" sz="2200" b="1" cap="none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участия в конкурсе </a:t>
            </a:r>
            <a:r>
              <a:rPr lang="ru-RU" sz="22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аттестатов принимаются:</a:t>
            </a:r>
            <a:br>
              <a:rPr lang="ru-RU" sz="2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/>
          </a:bodyPr>
          <a:lstStyle/>
          <a:p>
            <a:pPr lvl="0"/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Сироты и дети, родители которых утратили родительские права.</a:t>
            </a:r>
          </a:p>
          <a:p>
            <a:pPr lvl="0"/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Инвалиды II и I групп, если обучение в выбранном заведении не противопоказано им по результатам осмотра экспертной врачебно-трудовой комиссии.</a:t>
            </a:r>
          </a:p>
          <a:p>
            <a:pPr lvl="0"/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Дети и совершеннолетние до 20 лет, у которых есть лишь один родитель (мать или отец), являющийся инвалидом I группы.</a:t>
            </a:r>
          </a:p>
          <a:p>
            <a:pPr lvl="0"/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 престижных олимпиад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459" y="-69319"/>
            <a:ext cx="1548518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80977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0059" y="204707"/>
            <a:ext cx="10396882" cy="1151965"/>
          </a:xfrm>
        </p:spPr>
        <p:txBody>
          <a:bodyPr>
            <a:noAutofit/>
          </a:bodyPr>
          <a:lstStyle/>
          <a:p>
            <a:r>
              <a:rPr lang="ru-RU" sz="32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 поступлении в ВУЗ можно получить дополнительно до 10 баллов к ЕГЭ !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5800" y="940280"/>
            <a:ext cx="10394707" cy="4434306"/>
          </a:xfrm>
        </p:spPr>
        <p:txBody>
          <a:bodyPr>
            <a:normAutofit/>
          </a:bodyPr>
          <a:lstStyle/>
          <a:p>
            <a:pPr lvl="0"/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Аттестат с отличием</a:t>
            </a:r>
          </a:p>
          <a:p>
            <a:pPr lvl="0"/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Золотой значок ГТО (серебряный значок учитывает только небольшое количество вузов)</a:t>
            </a:r>
          </a:p>
          <a:p>
            <a:pPr lvl="0"/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Волонтерская деятельность (при наличии книжки),</a:t>
            </a:r>
          </a:p>
          <a:p>
            <a:pPr lvl="0"/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Итоговое сочинение (декабрь) </a:t>
            </a:r>
          </a:p>
          <a:p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Результаты олимпиад и творческих конкурсов </a:t>
            </a:r>
          </a:p>
          <a:p>
            <a:r>
              <a:rPr lang="ru-RU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Достижения в спорте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459" y="-112451"/>
            <a:ext cx="1548518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84630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err="1"/>
              <a:t>профориентационное</a:t>
            </a:r>
            <a:r>
              <a:rPr lang="ru-RU" dirty="0"/>
              <a:t> собрание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dirty="0"/>
              <a:t>Подведем итог:</a:t>
            </a:r>
          </a:p>
          <a:p>
            <a:pPr marL="0" indent="0">
              <a:buNone/>
            </a:pPr>
            <a:r>
              <a:rPr lang="ru-RU" sz="3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Направление – учебное заведение – критерии поступления – медицинские противопоказания - материальные условия</a:t>
            </a:r>
          </a:p>
          <a:p>
            <a:r>
              <a:rPr lang="ru-RU" sz="3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ВАЖНО! </a:t>
            </a:r>
          </a:p>
          <a:p>
            <a:pPr marL="0" indent="0">
              <a:buNone/>
            </a:pPr>
            <a:r>
              <a:rPr lang="ru-RU" sz="32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Существует с 2020 года онлайн подача документов в большинстве УЗ</a:t>
            </a:r>
          </a:p>
        </p:txBody>
      </p:sp>
    </p:spTree>
    <p:extLst>
      <p:ext uri="{BB962C8B-B14F-4D97-AF65-F5344CB8AC3E}">
        <p14:creationId xmlns:p14="http://schemas.microsoft.com/office/powerpoint/2010/main" val="38370596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343" y="94892"/>
            <a:ext cx="8341743" cy="1151965"/>
          </a:xfrm>
        </p:spPr>
        <p:txBody>
          <a:bodyPr>
            <a:noAutofit/>
          </a:bodyPr>
          <a:lstStyle/>
          <a:p>
            <a:pPr algn="ctr"/>
            <a:r>
              <a:rPr lang="ru-RU" sz="3600" dirty="0"/>
              <a:t>Факторы </a:t>
            </a:r>
            <a:br>
              <a:rPr lang="ru-RU" sz="3600" dirty="0"/>
            </a:br>
            <a:r>
              <a:rPr lang="ru-RU" sz="2400" dirty="0"/>
              <a:t>влияющие на выбор профессии выпускником</a:t>
            </a:r>
            <a:endParaRPr lang="ru-RU" sz="3600" dirty="0"/>
          </a:p>
        </p:txBody>
      </p:sp>
      <p:graphicFrame>
        <p:nvGraphicFramePr>
          <p:cNvPr id="6" name="Схема 5"/>
          <p:cNvGraphicFramePr/>
          <p:nvPr>
            <p:extLst>
              <p:ext uri="{D42A27DB-BD31-4B8C-83A1-F6EECF244321}">
                <p14:modId xmlns:p14="http://schemas.microsoft.com/office/powerpoint/2010/main" val="689376002"/>
              </p:ext>
            </p:extLst>
          </p:nvPr>
        </p:nvGraphicFramePr>
        <p:xfrm>
          <a:off x="7996687" y="2527879"/>
          <a:ext cx="3769743" cy="302753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Рисунок 6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104274" y="-60693"/>
            <a:ext cx="1548518" cy="1786283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104541" y="1665576"/>
            <a:ext cx="8928339" cy="39241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Успеваемость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Склонности / интересы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Востребованность на рынке труда + оплата труда </a:t>
            </a:r>
          </a:p>
          <a:p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престиж профессии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Территориальный спрос в специалистах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обучения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Целевое обучение – на базе 11 классов.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Льготы при поступлении 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endParaRPr lang="ru-RU" sz="25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69343" y="6008446"/>
            <a:ext cx="10394707" cy="3311189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-104274" y="-60693"/>
            <a:ext cx="1548518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553143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18" y="162233"/>
            <a:ext cx="10396882" cy="1151965"/>
          </a:xfrm>
        </p:spPr>
        <p:txBody>
          <a:bodyPr/>
          <a:lstStyle/>
          <a:p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Успеваемость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255144" y="1142999"/>
            <a:ext cx="10394707" cy="4615460"/>
          </a:xfrm>
        </p:spPr>
        <p:txBody>
          <a:bodyPr>
            <a:normAutofit/>
          </a:bodyPr>
          <a:lstStyle/>
          <a:p>
            <a:r>
              <a:rPr lang="ru-RU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 аттестатов </a:t>
            </a:r>
            <a:r>
              <a:rPr lang="ru-RU" sz="1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(средний балл по всем предметам) – для поступающих в средне-специальные заведения (колледж, техникум, ПТУ) как на базе 9ти, так и на базе 11 классов.</a:t>
            </a:r>
            <a:endParaRPr lang="ru-RU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Средний балл ЕГЭ </a:t>
            </a:r>
            <a:r>
              <a:rPr lang="ru-RU" sz="1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( сумма баллов за несколько экзаменов) – для поступления в ВУЗ.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выбор экзаменов ( в том числе профильную или базовую математику требует ВУЗ – зависит от специальности)</a:t>
            </a:r>
          </a:p>
          <a:p>
            <a:pPr>
              <a:buFont typeface="Wingdings" panose="05000000000000000000" pitchFamily="2" charset="2"/>
              <a:buChar char="ü"/>
            </a:pPr>
            <a:r>
              <a:rPr lang="ru-RU" sz="18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пороговый результат</a:t>
            </a:r>
            <a:r>
              <a:rPr lang="ru-RU" sz="15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(в каждом ВУЗе и для каждого направления </a:t>
            </a:r>
            <a:r>
              <a:rPr lang="ru-RU" sz="1500" b="1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сильно отличается)</a:t>
            </a:r>
            <a:r>
              <a:rPr lang="ru-RU" sz="15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br>
              <a:rPr lang="ru-RU" sz="15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br>
              <a:rPr lang="ru-RU" sz="15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500" cap="none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выборе ВУЗа для подачи документов ориентироваться стоит на проходные баллы прошлых лет и учитывать, что в этом году проходной балл может подняться на 10-15 пунктов. Таким образом, нужно заранее планировать свою стратегию поступления и подавать документы на разные специальности в соответствии со своими баллами ЕГЭ: одно направление по баллам "впритык", второе – с запасом в 5-10 баллов и третье – с проходным результатом прошлого года на 10-15 баллов ниже вашего результата.</a:t>
            </a:r>
            <a:endParaRPr lang="ru-RU" sz="15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90634" y="-69319"/>
            <a:ext cx="1548518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8374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0059" y="247839"/>
            <a:ext cx="10099337" cy="1151965"/>
          </a:xfrm>
        </p:spPr>
        <p:txBody>
          <a:bodyPr>
            <a:normAutofit fontScale="90000"/>
          </a:bodyPr>
          <a:lstStyle/>
          <a:p>
            <a:r>
              <a:rPr lang="ru-RU" sz="6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Склонности / интересы </a:t>
            </a:r>
            <a:b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459" y="-69319"/>
            <a:ext cx="1548518" cy="178628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8332" y="3442320"/>
            <a:ext cx="4386409" cy="21569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TextBox 4"/>
          <p:cNvSpPr txBox="1"/>
          <p:nvPr/>
        </p:nvSpPr>
        <p:spPr>
          <a:xfrm>
            <a:off x="250167" y="1287661"/>
            <a:ext cx="9394166" cy="29546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657350" lvl="3" indent="-285750">
              <a:buFont typeface="Arial" panose="020B0604020202020204" pitchFamily="34" charset="0"/>
              <a:buChar char="•"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Диагностика</a:t>
            </a: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профессиональных склонностей</a:t>
            </a:r>
          </a:p>
          <a:p>
            <a:pPr lvl="3"/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1714500" lvl="3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типологии профессии </a:t>
            </a:r>
          </a:p>
          <a:p>
            <a:pPr marL="1714500" lvl="3" indent="-342900">
              <a:buFont typeface="Wingdings" panose="05000000000000000000" pitchFamily="2" charset="2"/>
              <a:buChar char="ü"/>
            </a:pPr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типу личности</a:t>
            </a: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Например, интернет – ресурс сайт </a:t>
            </a:r>
            <a:r>
              <a:rPr lang="ru-RU" sz="24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«Билет в будущее»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ru-RU" dirty="0"/>
          </a:p>
        </p:txBody>
      </p:sp>
      <p:sp>
        <p:nvSpPr>
          <p:cNvPr id="12" name="Объект 11"/>
          <p:cNvSpPr>
            <a:spLocks noGrp="1"/>
          </p:cNvSpPr>
          <p:nvPr>
            <p:ph sz="quarter" idx="13"/>
          </p:nvPr>
        </p:nvSpPr>
        <p:spPr>
          <a:xfrm>
            <a:off x="797943" y="5876271"/>
            <a:ext cx="10394707" cy="3311189"/>
          </a:xfrm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6116324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60059" y="325494"/>
            <a:ext cx="10396882" cy="461513"/>
          </a:xfrm>
        </p:spPr>
        <p:txBody>
          <a:bodyPr>
            <a:normAutofit fontScale="90000"/>
          </a:bodyPr>
          <a:lstStyle/>
          <a:p>
            <a:r>
              <a:rPr lang="ru-RU" sz="36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Полезные ссылки для школьников и их родителей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358661" y="1181820"/>
            <a:ext cx="10394707" cy="4606833"/>
          </a:xfrm>
        </p:spPr>
        <p:txBody>
          <a:bodyPr>
            <a:normAutofit fontScale="47500" lnSpcReduction="20000"/>
          </a:bodyPr>
          <a:lstStyle/>
          <a:p>
            <a:r>
              <a:rPr lang="ru-RU" sz="3500" b="1" u="sng" cap="none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Http://bilet-help.Worldskills.Ru/</a:t>
            </a:r>
            <a:r>
              <a:rPr lang="ru-RU" sz="3500" b="1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билет в будущее, диагностика и профессиональные пробы</a:t>
            </a:r>
            <a:endParaRPr lang="ru-RU" sz="3500" cap="none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500" u="sng" cap="none" dirty="0">
                <a:latin typeface="Times New Roman" panose="02020603050405020304" pitchFamily="18" charset="0"/>
                <a:cs typeface="Times New Roman" panose="02020603050405020304" pitchFamily="18" charset="0"/>
                <a:hlinkClick r:id="rId3"/>
              </a:rPr>
              <a:t>Https://kcp24.Ru/sodeystvie-professionalnoy-karere/</a:t>
            </a:r>
            <a:r>
              <a:rPr lang="ru-RU" sz="35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сайт КГБОУ ДПО «красноярский центр профессиональной ориентации и психологической поддержки населения» (тестирование, самоучитель по выбору профессии и другая полезная информация о выборе профессии и др.). </a:t>
            </a:r>
          </a:p>
          <a:p>
            <a:r>
              <a:rPr lang="ru-RU" sz="3500" u="sng" cap="none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Https://trud.Krskstate.Ru/</a:t>
            </a:r>
            <a:r>
              <a:rPr lang="ru-RU" sz="35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интерактивный портал агентства труда и занятости населения красноярского края (атлас профессий, профориентационные события, актуальная информация о рынке труда и </a:t>
            </a:r>
            <a:r>
              <a:rPr lang="ru-RU" sz="3500" cap="none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т.Д.</a:t>
            </a:r>
            <a:r>
              <a:rPr lang="ru-RU" sz="35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  <a:p>
            <a:r>
              <a:rPr lang="ru-RU" sz="3500" u="sng" cap="none" dirty="0">
                <a:latin typeface="Times New Roman" panose="02020603050405020304" pitchFamily="18" charset="0"/>
                <a:cs typeface="Times New Roman" panose="02020603050405020304" pitchFamily="18" charset="0"/>
                <a:hlinkClick r:id="rId5"/>
              </a:rPr>
              <a:t>Https://intalent.Pro/</a:t>
            </a:r>
            <a:r>
              <a:rPr lang="ru-RU" sz="35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помощь в построении индивидуальной траектории самоопределения школьников.</a:t>
            </a:r>
          </a:p>
          <a:p>
            <a:r>
              <a:rPr lang="ru-RU" sz="3500" u="sng" cap="none" dirty="0">
                <a:latin typeface="Times New Roman" panose="02020603050405020304" pitchFamily="18" charset="0"/>
                <a:cs typeface="Times New Roman" panose="02020603050405020304" pitchFamily="18" charset="0"/>
                <a:hlinkClick r:id="rId6"/>
              </a:rPr>
              <a:t>Http://atlas100.Ru/</a:t>
            </a:r>
            <a:r>
              <a:rPr lang="ru-RU" sz="35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атлас новых и перспективных профессий.</a:t>
            </a:r>
          </a:p>
          <a:p>
            <a:r>
              <a:rPr lang="ru-RU" sz="3500" u="sng" cap="none" dirty="0">
                <a:latin typeface="Times New Roman" panose="02020603050405020304" pitchFamily="18" charset="0"/>
                <a:cs typeface="Times New Roman" panose="02020603050405020304" pitchFamily="18" charset="0"/>
                <a:hlinkClick r:id="rId7"/>
              </a:rPr>
              <a:t>Https://profilum.Ru/test-na-professiyu</a:t>
            </a:r>
            <a:r>
              <a:rPr lang="ru-RU" sz="35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возможность пройти тестирование </a:t>
            </a:r>
            <a:br>
              <a:rPr lang="ru-RU" sz="35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5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онлайн-режиме. </a:t>
            </a:r>
          </a:p>
          <a:p>
            <a:r>
              <a:rPr lang="ru-RU" sz="3500" u="sng" cap="none" dirty="0">
                <a:latin typeface="Times New Roman" panose="02020603050405020304" pitchFamily="18" charset="0"/>
                <a:cs typeface="Times New Roman" panose="02020603050405020304" pitchFamily="18" charset="0"/>
                <a:hlinkClick r:id="rId8"/>
              </a:rPr>
              <a:t>Http://azps.Ru/porientation/indexpg.Html</a:t>
            </a:r>
            <a:r>
              <a:rPr lang="ru-RU" sz="35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описания различных профессий.</a:t>
            </a:r>
          </a:p>
          <a:p>
            <a:r>
              <a:rPr lang="ru-RU" sz="3500" u="sng" cap="none" dirty="0">
                <a:latin typeface="Times New Roman" panose="02020603050405020304" pitchFamily="18" charset="0"/>
                <a:cs typeface="Times New Roman" panose="02020603050405020304" pitchFamily="18" charset="0"/>
                <a:hlinkClick r:id="rId9"/>
              </a:rPr>
              <a:t>Http://vseprofesii.Ru/</a:t>
            </a:r>
            <a:r>
              <a:rPr lang="ru-RU" sz="3500" cap="none" dirty="0">
                <a:latin typeface="Times New Roman" panose="02020603050405020304" pitchFamily="18" charset="0"/>
                <a:cs typeface="Times New Roman" panose="02020603050405020304" pitchFamily="18" charset="0"/>
              </a:rPr>
              <a:t> - информация о востребованных профессиях.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-88459" y="-69319"/>
            <a:ext cx="1548518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584220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43271" y="125083"/>
            <a:ext cx="10396882" cy="1151965"/>
          </a:xfrm>
        </p:spPr>
        <p:txBody>
          <a:bodyPr>
            <a:noAutofit/>
          </a:bodyPr>
          <a:lstStyle/>
          <a:p>
            <a:pPr marL="342900" indent="-342900" algn="ctr"/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Востребованность на рынке труда </a:t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оплата труда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459" y="-69319"/>
            <a:ext cx="1548518" cy="1786283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1598762" y="1716964"/>
            <a:ext cx="9624204" cy="18647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востребованные виды экономической деятельности - строительство, обрабатывающие производства, оптовая и розничная торговля, ремонт автотранспортных средств, здравоохранение и предоставление социальных услуг. </a:t>
            </a:r>
          </a:p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соответствие спроса и предложения</a:t>
            </a:r>
          </a:p>
          <a:p>
            <a:pPr marL="285750" indent="-285750" algn="just">
              <a:lnSpc>
                <a:spcPct val="115000"/>
              </a:lnSpc>
              <a:spcAft>
                <a:spcPts val="800"/>
              </a:spcAft>
              <a:buFont typeface="Arial" panose="020B0604020202020204" pitchFamily="34" charset="0"/>
              <a:buChar char="•"/>
            </a:pPr>
            <a:endParaRPr lang="ru-RU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Объект 3"/>
          <p:cNvPicPr>
            <a:picLocks noGrp="1" noChangeAspect="1"/>
          </p:cNvPicPr>
          <p:nvPr>
            <p:ph sz="quarter" idx="13"/>
          </p:nvPr>
        </p:nvPicPr>
        <p:blipFill rotWithShape="1">
          <a:blip r:embed="rId3"/>
          <a:srcRect l="471" t="5148" b="12274"/>
          <a:stretch/>
        </p:blipFill>
        <p:spPr>
          <a:xfrm>
            <a:off x="7168550" y="2649334"/>
            <a:ext cx="4478527" cy="2993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778458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</p:nvPr>
        </p:nvGraphicFramePr>
        <p:xfrm>
          <a:off x="2542857" y="3511867"/>
          <a:ext cx="6680835" cy="4152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6808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415290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100" spc="-10">
                          <a:effectLst/>
                        </a:rPr>
                        <a:t>Список профессий и должностей со средней заработной платой на  09 октября 2020 г.</a:t>
                      </a:r>
                      <a:endParaRPr lang="ru-RU" sz="10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459" y="-69319"/>
            <a:ext cx="1548518" cy="1786283"/>
          </a:xfrm>
          <a:prstGeom prst="rect">
            <a:avLst/>
          </a:prstGeom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0082092"/>
              </p:ext>
            </p:extLst>
          </p:nvPr>
        </p:nvGraphicFramePr>
        <p:xfrm>
          <a:off x="1600736" y="90773"/>
          <a:ext cx="9838057" cy="554448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131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764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78321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7011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84528">
                <a:tc gridSpan="4">
                  <a:txBody>
                    <a:bodyPr/>
                    <a:lstStyle/>
                    <a:p>
                      <a:pPr algn="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900" spc="-10" dirty="0">
                          <a:effectLst/>
                        </a:rPr>
                        <a:t> </a:t>
                      </a:r>
                      <a:endParaRPr lang="ru-RU" sz="100" dirty="0">
                        <a:effectLst/>
                        <a:latin typeface="Calibri" panose="020F050202020403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36846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0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1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0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</a:t>
                      </a:r>
                      <a:endParaRPr lang="ru-RU" sz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профессии (должности)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 рабочих мест и вакантных должностей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Средняя заработная плата,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руб.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5696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0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24 464,00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02060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0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Медицинская сестра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27 255,60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85696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0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Военнослужащий (рядовой и сержантский состав)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45 000,00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065926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0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Мастер, Мастер цеха, Мастер по ремонту технологического оборудования, Мастер на лесосеках и первичном лесосплаве, Мастер строительных и монтажных работ, Мастер леса (участковый государственный инспектор по охране леса)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41 700,00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2060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0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Специалист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30 837,33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799444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0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 дополнительного образования, Педагог-организатор, Педагог-психолог, Преподаватель (в системе специального образования)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26 885,87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84528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0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</a:t>
                      </a:r>
                      <a:endParaRPr lang="ru-RU" sz="1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Врач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41 833,33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-2227499" y="-278559"/>
            <a:ext cx="17625334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2680586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916296744"/>
              </p:ext>
            </p:extLst>
          </p:nvPr>
        </p:nvGraphicFramePr>
        <p:xfrm>
          <a:off x="1856874" y="129396"/>
          <a:ext cx="9711148" cy="543119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5065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01097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5151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1421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404295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Профессии рабочие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 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04342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Водитель автомобиля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91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41 728,74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40639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Станочник широкого профиля, Станочник специальных деревообрабатывающих станков, Станочник деревообрабатывающих станков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82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31 346,00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22778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Рамщик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81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24 000,00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40639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Оператор на автоматических и полуавтоматических линиях в деревообработке, Оператор установок и линий обработки пиломатериалов, Оператор ленточного оборудования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25 450,00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04342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Каменщик, Облицовщик-плиточник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36 500,00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5572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Маляр, Штукатур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46 750,00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05572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Пилоправ, Пильщик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24 333,33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840639"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P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Машинист автогрейдера, Машинист экскаватора, Машинист трелевочной машины, Машинист бульдозера, Машинист завалочной машины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4572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7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95000"/>
                        </a:lnSpc>
                        <a:spcAft>
                          <a:spcPts val="0"/>
                        </a:spcAft>
                      </a:pPr>
                      <a:r>
                        <a:rPr lang="ru-RU" sz="1800" spc="-1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60 750,00</a:t>
                      </a:r>
                      <a:endParaRPr lang="ru-RU" sz="7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459" y="-69319"/>
            <a:ext cx="1548518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3824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sz="quarter" idx="13"/>
            <p:extLst>
              <p:ext uri="{D42A27DB-BD31-4B8C-83A1-F6EECF244321}">
                <p14:modId xmlns:p14="http://schemas.microsoft.com/office/powerpoint/2010/main" val="2038579883"/>
              </p:ext>
            </p:extLst>
          </p:nvPr>
        </p:nvGraphicFramePr>
        <p:xfrm>
          <a:off x="2005643" y="388188"/>
          <a:ext cx="9553753" cy="5207127"/>
        </p:xfrm>
        <a:graphic>
          <a:graphicData uri="http://schemas.openxmlformats.org/drawingml/2006/table">
            <a:tbl>
              <a:tblPr firstRow="1" firstCol="1" bandRow="1">
                <a:tableStyleId>{69CF1AB2-1976-4502-BF36-3FF5EA218861}</a:tableStyleId>
              </a:tblPr>
              <a:tblGrid>
                <a:gridCol w="83164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733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1396">
                <a:tc gridSpan="2"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Перечень наиболее востребованных профессий при реализации инвестиционных проектов </a:t>
                      </a:r>
                      <a:b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</a:b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(по данным Единого краевого реестра инвестиционных проектов Красноярского края, по которым прогнозируется кадровая потребность на 2020-2026 годы)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154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8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 anchor="b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</a:pPr>
                      <a:endParaRPr lang="ru-RU" sz="180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 anchor="b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2813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Наименование профессии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Количество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28131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Машинист бульдозера, машинист экскаватора, машинист автогрейдера одноковшового, машинист катка самоходного с гладкими вальцами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640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Воспитатель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40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Водитель грузового автомобиля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40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Монтер пути 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640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Учитель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640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Оператор технологических установок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640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Рамщик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640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Водитель автомобиля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40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Младший воспитатель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640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Электрик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6406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Оператор товарный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198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2914" marR="52914" marT="0" marB="0"/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</a:tbl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88459" y="-69319"/>
            <a:ext cx="1548518" cy="17862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7498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лавное мероприятие">
  <a:themeElements>
    <a:clrScheme name="Main Event">
      <a:dk1>
        <a:sysClr val="windowText" lastClr="000000"/>
      </a:dk1>
      <a:lt1>
        <a:sysClr val="window" lastClr="FFFFFF"/>
      </a:lt1>
      <a:dk2>
        <a:srgbClr val="424242"/>
      </a:dk2>
      <a:lt2>
        <a:srgbClr val="C8C8C8"/>
      </a:lt2>
      <a:accent1>
        <a:srgbClr val="B80E0F"/>
      </a:accent1>
      <a:accent2>
        <a:srgbClr val="A6987D"/>
      </a:accent2>
      <a:accent3>
        <a:srgbClr val="7F9A71"/>
      </a:accent3>
      <a:accent4>
        <a:srgbClr val="64969F"/>
      </a:accent4>
      <a:accent5>
        <a:srgbClr val="9B75B2"/>
      </a:accent5>
      <a:accent6>
        <a:srgbClr val="80737A"/>
      </a:accent6>
      <a:hlink>
        <a:srgbClr val="F21213"/>
      </a:hlink>
      <a:folHlink>
        <a:srgbClr val="B6A394"/>
      </a:folHlink>
    </a:clrScheme>
    <a:fontScheme name="Main Event">
      <a:maj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Impact" panose="020B080603090205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Main Event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blipFill>
          <a:blip xmlns:r="http://schemas.openxmlformats.org/officeDocument/2006/relationships" r:embed="rId1">
            <a:duotone>
              <a:schemeClr val="phClr">
                <a:shade val="88000"/>
                <a:lumMod val="88000"/>
              </a:schemeClr>
              <a:schemeClr val="phClr"/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25400" dist="127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88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48000"/>
                <a:satMod val="110000"/>
                <a:lumMod val="40000"/>
              </a:schemeClr>
              <a:schemeClr val="phClr">
                <a:tint val="90000"/>
                <a:lumMod val="106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Main Event" id="{AC372BB4-D83D-411E-B849-B641926BA760}" vid="{F1EFBDE3-1A95-4E3D-81AD-1F53D65BEA01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TM04033927[[fn=Главное мероприятие]]</Template>
  <TotalTime>5558</TotalTime>
  <Words>1135</Words>
  <Application>Microsoft Office PowerPoint</Application>
  <PresentationFormat>Широкоэкранный</PresentationFormat>
  <Paragraphs>198</Paragraphs>
  <Slides>18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Arial</vt:lpstr>
      <vt:lpstr>Calibri</vt:lpstr>
      <vt:lpstr>Impact</vt:lpstr>
      <vt:lpstr>Times New Roman</vt:lpstr>
      <vt:lpstr>Wingdings</vt:lpstr>
      <vt:lpstr>Главное мероприятие</vt:lpstr>
      <vt:lpstr>Профориентационное собрание</vt:lpstr>
      <vt:lpstr>Факторы  влияющие на выбор профессии выпускником</vt:lpstr>
      <vt:lpstr>Успеваемость</vt:lpstr>
      <vt:lpstr>Склонности / интересы    </vt:lpstr>
      <vt:lpstr>Полезные ссылки для школьников и их родителей</vt:lpstr>
      <vt:lpstr>Востребованность на рынке труда  + оплата труда</vt:lpstr>
      <vt:lpstr>Презентация PowerPoint</vt:lpstr>
      <vt:lpstr>Презентация PowerPoint</vt:lpstr>
      <vt:lpstr>Презентация PowerPoint</vt:lpstr>
      <vt:lpstr>Перечень профессиональных  ценностей </vt:lpstr>
      <vt:lpstr>Презентация PowerPoint</vt:lpstr>
      <vt:lpstr>Территориальный спрос в специалистах  </vt:lpstr>
      <vt:lpstr>Условия обучения </vt:lpstr>
      <vt:lpstr>Целевое обучение </vt:lpstr>
      <vt:lpstr>Льготы </vt:lpstr>
      <vt:lpstr>При условии успешной сдачи вступительных испытаний (или наличии проходного балла по аттестату) в средние профессиональные учебные заведения без участия в конкурсе аттестатов принимаются: </vt:lpstr>
      <vt:lpstr>При поступлении в ВУЗ можно получить дополнительно до 10 баллов к ЕГЭ !</vt:lpstr>
      <vt:lpstr>профориентационное собрание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Завуч</dc:creator>
  <cp:lastModifiedBy>Пользователь</cp:lastModifiedBy>
  <cp:revision>66</cp:revision>
  <dcterms:created xsi:type="dcterms:W3CDTF">2020-11-16T10:44:22Z</dcterms:created>
  <dcterms:modified xsi:type="dcterms:W3CDTF">2022-01-10T04:35:30Z</dcterms:modified>
</cp:coreProperties>
</file>