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58" r:id="rId4"/>
    <p:sldId id="260" r:id="rId5"/>
    <p:sldId id="261" r:id="rId6"/>
    <p:sldId id="262" r:id="rId7"/>
    <p:sldId id="264" r:id="rId8"/>
    <p:sldId id="266" r:id="rId9"/>
    <p:sldId id="265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38D2A-21C0-463D-8CBB-FF1F5C0E7482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07BDF-1979-4BD7-89F5-9E97D63ED0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Воспитатель: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Мирзоаминова</a:t>
            </a:r>
            <a:r>
              <a:rPr lang="ru-RU" baseline="0" dirty="0" smtClean="0"/>
              <a:t> О.А.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7BDF-1979-4BD7-89F5-9E97D63ED0F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07BDF-1979-4BD7-89F5-9E97D63ED0FA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1\Desktop\imag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571480"/>
            <a:ext cx="7858180" cy="57150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5857892"/>
            <a:ext cx="41422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Мирзоаминова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1\Desktop\slide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1\Desktop\1b1a82840f0d67d800e1d6a2e1fa6c2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1\Desktop\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1\Desktop\Kartinka-2.-Vidy-palchikovoj-gimnastiki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8001056" cy="57150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58016" y="3500438"/>
            <a:ext cx="1714512" cy="628648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1\Desktop\slide-4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1\Desktop\7WkgApR-b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64306"/>
            <a:ext cx="7858180" cy="5722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1\Desktop\58d6f9b55f70d996eb1924529ba6d36b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573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3-page-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1\Desktop\1619827675_17-phonoteka_org-p-fon-dlya-palchikovikh-igr-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824" y="591096"/>
            <a:ext cx="7858266" cy="56954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5984" y="1000108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</Words>
  <PresentationFormat>Экран (4:3)</PresentationFormat>
  <Paragraphs>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2022-12-07T13:32:51Z</dcterms:created>
  <dcterms:modified xsi:type="dcterms:W3CDTF">2022-12-07T14:16:17Z</dcterms:modified>
</cp:coreProperties>
</file>