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0693400" cy="7562850"/>
  <p:notesSz cx="106934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411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760345" y="777011"/>
            <a:ext cx="5172709" cy="1475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692130" cy="7559040"/>
          </a:xfrm>
          <a:custGeom>
            <a:avLst/>
            <a:gdLst/>
            <a:ahLst/>
            <a:cxnLst/>
            <a:rect l="l" t="t" r="r" b="b"/>
            <a:pathLst>
              <a:path w="10692130" h="7559040">
                <a:moveTo>
                  <a:pt x="0" y="7559039"/>
                </a:moveTo>
                <a:lnTo>
                  <a:pt x="10692130" y="7559039"/>
                </a:lnTo>
                <a:lnTo>
                  <a:pt x="10692130" y="0"/>
                </a:lnTo>
                <a:lnTo>
                  <a:pt x="0" y="0"/>
                </a:lnTo>
                <a:lnTo>
                  <a:pt x="0" y="7559039"/>
                </a:lnTo>
                <a:close/>
              </a:path>
            </a:pathLst>
          </a:custGeom>
          <a:solidFill>
            <a:srgbClr val="C5DF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84247" y="1505483"/>
            <a:ext cx="5724905" cy="2974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333" y="-10854"/>
            <a:ext cx="10693400" cy="7562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mtClean="0"/>
              <a:t> </a:t>
            </a:r>
            <a:r>
              <a:rPr lang="ru-RU" smtClean="0">
                <a:solidFill>
                  <a:schemeClr val="bg1"/>
                </a:solidFill>
              </a:rPr>
              <a:t>Подготовила: </a:t>
            </a:r>
            <a:r>
              <a:rPr lang="ru-RU" dirty="0" smtClean="0">
                <a:solidFill>
                  <a:schemeClr val="bg1"/>
                </a:solidFill>
              </a:rPr>
              <a:t>учитель начальных классов Губернаторского инженерного лицея № 102 </a:t>
            </a:r>
            <a:r>
              <a:rPr lang="ru-RU" dirty="0" err="1" smtClean="0">
                <a:solidFill>
                  <a:schemeClr val="bg1"/>
                </a:solidFill>
              </a:rPr>
              <a:t>г.Ульяновска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 Созонова Людмила Анатольевна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289540" cy="71277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318623" cy="73621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342118" cy="73621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342880" cy="75590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331069" cy="7219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283825" cy="73620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282555" cy="73621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290718"/>
            <a:ext cx="10386060" cy="7152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105"/>
              </a:spcBef>
            </a:pPr>
            <a:r>
              <a:rPr dirty="0"/>
              <a:t>2</a:t>
            </a:r>
            <a:r>
              <a:rPr spc="-65" dirty="0"/>
              <a:t> </a:t>
            </a:r>
            <a:r>
              <a:rPr dirty="0"/>
              <a:t>задание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97863" y="2273960"/>
            <a:ext cx="7297420" cy="29781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8415" marR="5080" indent="-6350">
              <a:lnSpc>
                <a:spcPts val="11840"/>
              </a:lnSpc>
              <a:spcBef>
                <a:spcPts val="135"/>
              </a:spcBef>
            </a:pP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«Съедобное</a:t>
            </a:r>
            <a:r>
              <a:rPr sz="95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–  </a:t>
            </a:r>
            <a:r>
              <a:rPr sz="95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несъедобное»</a:t>
            </a:r>
            <a:endParaRPr sz="9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73988" y="240233"/>
            <a:ext cx="91427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latin typeface="Times New Roman"/>
                <a:cs typeface="Times New Roman"/>
              </a:rPr>
              <a:t>Съедобные </a:t>
            </a:r>
            <a:r>
              <a:rPr sz="4800" b="1" dirty="0">
                <a:latin typeface="Times New Roman"/>
                <a:cs typeface="Times New Roman"/>
              </a:rPr>
              <a:t>и </a:t>
            </a:r>
            <a:r>
              <a:rPr sz="4800" b="1" spc="-5" dirty="0">
                <a:latin typeface="Times New Roman"/>
                <a:cs typeface="Times New Roman"/>
              </a:rPr>
              <a:t>несъедобные</a:t>
            </a:r>
            <a:r>
              <a:rPr sz="4800" b="1" spc="-65" dirty="0">
                <a:latin typeface="Times New Roman"/>
                <a:cs typeface="Times New Roman"/>
              </a:rPr>
              <a:t> </a:t>
            </a:r>
            <a:r>
              <a:rPr sz="4800" b="1" spc="-10" dirty="0">
                <a:latin typeface="Times New Roman"/>
                <a:cs typeface="Times New Roman"/>
              </a:rPr>
              <a:t>ягоды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3708" y="255163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1.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87877" y="255163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2.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48043" y="255163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3.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708" y="6241186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4.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48502" y="6241186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5.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73100" y="1150112"/>
            <a:ext cx="2694940" cy="20123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54475" y="1150112"/>
            <a:ext cx="2386329" cy="2017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16800" y="1149096"/>
            <a:ext cx="2361565" cy="20201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3100" y="4133634"/>
            <a:ext cx="3625469" cy="27190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17640" y="4127284"/>
            <a:ext cx="3395345" cy="27305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271125" cy="7452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9604" y="240233"/>
            <a:ext cx="91922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latin typeface="Times New Roman"/>
                <a:cs typeface="Times New Roman"/>
              </a:rPr>
              <a:t>Съедобные </a:t>
            </a:r>
            <a:r>
              <a:rPr sz="4800" b="1" dirty="0">
                <a:latin typeface="Times New Roman"/>
                <a:cs typeface="Times New Roman"/>
              </a:rPr>
              <a:t>и </a:t>
            </a:r>
            <a:r>
              <a:rPr sz="4800" b="1" spc="-10" dirty="0">
                <a:latin typeface="Times New Roman"/>
                <a:cs typeface="Times New Roman"/>
              </a:rPr>
              <a:t>несъедобные</a:t>
            </a:r>
            <a:r>
              <a:rPr sz="4800" b="1" spc="-45" dirty="0">
                <a:latin typeface="Times New Roman"/>
                <a:cs typeface="Times New Roman"/>
              </a:rPr>
              <a:t> </a:t>
            </a:r>
            <a:r>
              <a:rPr sz="4800" b="1" spc="-5" dirty="0">
                <a:latin typeface="Times New Roman"/>
                <a:cs typeface="Times New Roman"/>
              </a:rPr>
              <a:t>грибы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3708" y="301518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1.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14978" y="301518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2.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40067" y="3015183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3.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708" y="6573418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4.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14978" y="6573418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5.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40067" y="6573418"/>
            <a:ext cx="482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6.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73100" y="1152017"/>
            <a:ext cx="2896870" cy="24809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85004" y="1149096"/>
            <a:ext cx="2362835" cy="24834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09840" y="1155827"/>
            <a:ext cx="2564638" cy="2477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73100" y="4181854"/>
            <a:ext cx="2897504" cy="30033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85004" y="4181853"/>
            <a:ext cx="2362835" cy="30059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09840" y="4181854"/>
            <a:ext cx="2659761" cy="30021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5116" y="1878553"/>
            <a:ext cx="9685655" cy="3220720"/>
          </a:xfrm>
          <a:prstGeom prst="rect">
            <a:avLst/>
          </a:prstGeom>
        </p:spPr>
        <p:txBody>
          <a:bodyPr vert="horz" wrap="square" lIns="0" tIns="161925" rIns="0" bIns="0" rtlCol="0">
            <a:spAutoFit/>
          </a:bodyPr>
          <a:lstStyle/>
          <a:p>
            <a:pPr marR="287655" algn="ctr">
              <a:lnSpc>
                <a:spcPct val="100000"/>
              </a:lnSpc>
              <a:spcBef>
                <a:spcPts val="1275"/>
              </a:spcBef>
            </a:pPr>
            <a:r>
              <a:rPr b="1" dirty="0">
                <a:latin typeface="Times New Roman"/>
                <a:cs typeface="Times New Roman"/>
              </a:rPr>
              <a:t>3</a:t>
            </a:r>
            <a:r>
              <a:rPr b="1" spc="-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задание</a:t>
            </a:r>
          </a:p>
          <a:p>
            <a:pPr algn="ctr">
              <a:lnSpc>
                <a:spcPct val="100000"/>
              </a:lnSpc>
              <a:spcBef>
                <a:spcPts val="1180"/>
              </a:spcBef>
            </a:pPr>
            <a:r>
              <a:rPr b="1" spc="5" dirty="0">
                <a:latin typeface="Times New Roman"/>
                <a:cs typeface="Times New Roman"/>
              </a:rPr>
              <a:t>«Верю </a:t>
            </a:r>
            <a:r>
              <a:rPr b="1" dirty="0">
                <a:latin typeface="Times New Roman"/>
                <a:cs typeface="Times New Roman"/>
              </a:rPr>
              <a:t>– не</a:t>
            </a:r>
            <a:r>
              <a:rPr b="1" spc="-95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Times New Roman"/>
                <a:cs typeface="Times New Roman"/>
              </a:rPr>
              <a:t>верю»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259194"/>
            <a:ext cx="10401300" cy="6972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615" y="259194"/>
            <a:ext cx="10248900" cy="70713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5904" y="259194"/>
            <a:ext cx="10180320" cy="6972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715" y="0"/>
            <a:ext cx="10165080" cy="73380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04" y="259194"/>
            <a:ext cx="10256520" cy="6972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46428" y="2137633"/>
            <a:ext cx="8204200" cy="32207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521460">
              <a:lnSpc>
                <a:spcPct val="110400"/>
              </a:lnSpc>
              <a:spcBef>
                <a:spcPts val="90"/>
              </a:spcBef>
            </a:pPr>
            <a:r>
              <a:rPr b="1" dirty="0">
                <a:latin typeface="Times New Roman"/>
                <a:cs typeface="Times New Roman"/>
              </a:rPr>
              <a:t>4 задание  Красная</a:t>
            </a:r>
            <a:r>
              <a:rPr b="1" spc="-7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книга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19275" y="0"/>
            <a:ext cx="7053580" cy="75590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2068" y="3198114"/>
            <a:ext cx="171513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Подсежник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49673" y="3198114"/>
            <a:ext cx="151701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Ландыши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847203" y="3198114"/>
            <a:ext cx="144018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5" dirty="0">
                <a:latin typeface="Times New Roman"/>
                <a:cs typeface="Times New Roman"/>
              </a:rPr>
              <a:t>Ром</a:t>
            </a:r>
            <a:r>
              <a:rPr sz="2600" b="1" spc="-10" dirty="0">
                <a:latin typeface="Times New Roman"/>
                <a:cs typeface="Times New Roman"/>
              </a:rPr>
              <a:t>аш</a:t>
            </a:r>
            <a:r>
              <a:rPr sz="2600" b="1" spc="5" dirty="0">
                <a:latin typeface="Times New Roman"/>
                <a:cs typeface="Times New Roman"/>
              </a:rPr>
              <a:t>к</a:t>
            </a:r>
            <a:r>
              <a:rPr sz="2600" b="1" spc="-5" dirty="0">
                <a:latin typeface="Times New Roman"/>
                <a:cs typeface="Times New Roman"/>
              </a:rPr>
              <a:t>и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51177" y="6756603"/>
            <a:ext cx="187833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Купальница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99146" y="6756603"/>
            <a:ext cx="1745614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Сон 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26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трава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12540" y="518414"/>
            <a:ext cx="2583180" cy="24307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59600" y="533654"/>
            <a:ext cx="3051809" cy="24231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0679" y="3792258"/>
            <a:ext cx="4312920" cy="28803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60440" y="3739896"/>
            <a:ext cx="4251960" cy="29327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5900" y="518414"/>
            <a:ext cx="2742565" cy="25069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1460" y="1981581"/>
            <a:ext cx="8455660" cy="2312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0" b="1" dirty="0">
                <a:latin typeface="Times New Roman"/>
                <a:cs typeface="Times New Roman"/>
              </a:rPr>
              <a:t>Разминка</a:t>
            </a:r>
            <a:endParaRPr sz="15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03172" y="3054858"/>
            <a:ext cx="109283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арс</a:t>
            </a:r>
            <a:r>
              <a:rPr sz="2600" b="1" spc="15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49088" y="3054858"/>
            <a:ext cx="92773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746617" y="3054858"/>
            <a:ext cx="90043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25" dirty="0">
                <a:latin typeface="Times New Roman"/>
                <a:cs typeface="Times New Roman"/>
              </a:rPr>
              <a:t>Б</a:t>
            </a:r>
            <a:r>
              <a:rPr sz="2600" b="1" spc="-5" dirty="0">
                <a:latin typeface="Times New Roman"/>
                <a:cs typeface="Times New Roman"/>
              </a:rPr>
              <a:t>обёр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03172" y="6823659"/>
            <a:ext cx="78486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Во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49088" y="6823659"/>
            <a:ext cx="489584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Ёж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46617" y="6823659"/>
            <a:ext cx="77279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Кр</a:t>
            </a:r>
            <a:r>
              <a:rPr sz="2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от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37820" y="259207"/>
            <a:ext cx="2819400" cy="27127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62120" y="259207"/>
            <a:ext cx="2735579" cy="27127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58759" y="285877"/>
            <a:ext cx="2598420" cy="2682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5900" y="3653587"/>
            <a:ext cx="2971800" cy="30632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262120" y="3626916"/>
            <a:ext cx="2804160" cy="30937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58759" y="3596640"/>
            <a:ext cx="2613659" cy="3123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6439" y="682269"/>
            <a:ext cx="5701665" cy="457581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 indent="417830">
              <a:lnSpc>
                <a:spcPts val="11810"/>
              </a:lnSpc>
              <a:spcBef>
                <a:spcPts val="160"/>
              </a:spcBef>
            </a:pPr>
            <a:r>
              <a:rPr b="1" spc="5" dirty="0">
                <a:latin typeface="Times New Roman"/>
                <a:cs typeface="Times New Roman"/>
              </a:rPr>
              <a:t>Правила  </a:t>
            </a:r>
            <a:r>
              <a:rPr b="1" spc="-5" dirty="0">
                <a:latin typeface="Times New Roman"/>
                <a:cs typeface="Times New Roman"/>
              </a:rPr>
              <a:t>поведения</a:t>
            </a:r>
          </a:p>
          <a:p>
            <a:pPr marL="131445">
              <a:lnSpc>
                <a:spcPct val="100000"/>
              </a:lnSpc>
              <a:spcBef>
                <a:spcPts val="745"/>
              </a:spcBef>
            </a:pPr>
            <a:r>
              <a:rPr b="1" dirty="0">
                <a:latin typeface="Times New Roman"/>
                <a:cs typeface="Times New Roman"/>
              </a:rPr>
              <a:t>в</a:t>
            </a:r>
            <a:r>
              <a:rPr b="1" spc="-4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природе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0"/>
            <a:ext cx="10271760" cy="69821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368935" marR="5080" indent="-356870">
              <a:lnSpc>
                <a:spcPts val="11810"/>
              </a:lnSpc>
              <a:spcBef>
                <a:spcPts val="160"/>
              </a:spcBef>
            </a:pPr>
            <a:r>
              <a:rPr dirty="0"/>
              <a:t>Спасибо</a:t>
            </a:r>
            <a:r>
              <a:rPr spc="-60" dirty="0"/>
              <a:t> </a:t>
            </a:r>
            <a:r>
              <a:rPr spc="-20" dirty="0"/>
              <a:t>за  </a:t>
            </a:r>
            <a:r>
              <a:rPr spc="-5" dirty="0"/>
              <a:t>внимание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1240853"/>
            <a:ext cx="10137775" cy="6318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96384" y="33020"/>
            <a:ext cx="2873375" cy="1139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9865">
              <a:lnSpc>
                <a:spcPts val="8575"/>
              </a:lnSpc>
            </a:pPr>
            <a:r>
              <a:rPr sz="7200" b="1" spc="-5" dirty="0">
                <a:latin typeface="Times New Roman"/>
                <a:cs typeface="Times New Roman"/>
              </a:rPr>
              <a:t>Дятел</a:t>
            </a:r>
            <a:endParaRPr sz="7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4645" y="1299845"/>
            <a:ext cx="10010140" cy="6259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86884" y="187325"/>
            <a:ext cx="3083560" cy="1044575"/>
          </a:xfrm>
          <a:custGeom>
            <a:avLst/>
            <a:gdLst/>
            <a:ahLst/>
            <a:cxnLst/>
            <a:rect l="l" t="t" r="r" b="b"/>
            <a:pathLst>
              <a:path w="3083559" h="1044575">
                <a:moveTo>
                  <a:pt x="0" y="1044575"/>
                </a:moveTo>
                <a:lnTo>
                  <a:pt x="3083560" y="1044575"/>
                </a:lnTo>
                <a:lnTo>
                  <a:pt x="3083560" y="0"/>
                </a:lnTo>
                <a:lnTo>
                  <a:pt x="0" y="0"/>
                </a:lnTo>
                <a:lnTo>
                  <a:pt x="0" y="10445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86884" y="187325"/>
            <a:ext cx="3083560" cy="1044575"/>
          </a:xfrm>
          <a:custGeom>
            <a:avLst/>
            <a:gdLst/>
            <a:ahLst/>
            <a:cxnLst/>
            <a:rect l="l" t="t" r="r" b="b"/>
            <a:pathLst>
              <a:path w="3083559" h="1044575">
                <a:moveTo>
                  <a:pt x="0" y="1044575"/>
                </a:moveTo>
                <a:lnTo>
                  <a:pt x="3083560" y="1044575"/>
                </a:lnTo>
                <a:lnTo>
                  <a:pt x="3083560" y="0"/>
                </a:lnTo>
                <a:lnTo>
                  <a:pt x="0" y="0"/>
                </a:lnTo>
                <a:lnTo>
                  <a:pt x="0" y="10445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96561" y="167081"/>
            <a:ext cx="26663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dirty="0">
                <a:latin typeface="Times New Roman"/>
                <a:cs typeface="Times New Roman"/>
              </a:rPr>
              <a:t>Опята</a:t>
            </a:r>
            <a:endParaRPr sz="7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1264970"/>
            <a:ext cx="10259695" cy="62940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00810" y="0"/>
            <a:ext cx="7552690" cy="1195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5885">
              <a:lnSpc>
                <a:spcPts val="8570"/>
              </a:lnSpc>
            </a:pPr>
            <a:r>
              <a:rPr sz="7200" b="1" dirty="0">
                <a:latin typeface="Times New Roman"/>
                <a:cs typeface="Times New Roman"/>
              </a:rPr>
              <a:t>Жаба спит</a:t>
            </a:r>
            <a:r>
              <a:rPr sz="7200" b="1" spc="-50" dirty="0">
                <a:latin typeface="Times New Roman"/>
                <a:cs typeface="Times New Roman"/>
              </a:rPr>
              <a:t> </a:t>
            </a:r>
            <a:r>
              <a:rPr sz="7200" b="1" dirty="0">
                <a:latin typeface="Times New Roman"/>
                <a:cs typeface="Times New Roman"/>
              </a:rPr>
              <a:t>зимой</a:t>
            </a:r>
            <a:endParaRPr sz="7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1627629"/>
            <a:ext cx="10258297" cy="5931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359" y="0"/>
            <a:ext cx="10153015" cy="155511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93980" marR="932180">
              <a:lnSpc>
                <a:spcPts val="6000"/>
              </a:lnSpc>
              <a:spcBef>
                <a:spcPts val="70"/>
              </a:spcBef>
            </a:pPr>
            <a:r>
              <a:rPr sz="4800" b="1" dirty="0">
                <a:latin typeface="Times New Roman"/>
                <a:cs typeface="Times New Roman"/>
              </a:rPr>
              <a:t>В </a:t>
            </a:r>
            <a:r>
              <a:rPr sz="4800" b="1" spc="-5" dirty="0">
                <a:latin typeface="Times New Roman"/>
                <a:cs typeface="Times New Roman"/>
              </a:rPr>
              <a:t>гору </a:t>
            </a:r>
            <a:r>
              <a:rPr sz="4800" b="1" dirty="0">
                <a:latin typeface="Times New Roman"/>
                <a:cs typeface="Times New Roman"/>
              </a:rPr>
              <a:t>зайцу </a:t>
            </a:r>
            <a:r>
              <a:rPr sz="4800" b="1" spc="-5" dirty="0">
                <a:latin typeface="Times New Roman"/>
                <a:cs typeface="Times New Roman"/>
              </a:rPr>
              <a:t>удобнее </a:t>
            </a:r>
            <a:r>
              <a:rPr sz="4800" b="1" dirty="0">
                <a:latin typeface="Times New Roman"/>
                <a:cs typeface="Times New Roman"/>
              </a:rPr>
              <a:t>бежать,</a:t>
            </a:r>
            <a:r>
              <a:rPr sz="4800" b="1" spc="-50" dirty="0">
                <a:latin typeface="Times New Roman"/>
                <a:cs typeface="Times New Roman"/>
              </a:rPr>
              <a:t> </a:t>
            </a:r>
            <a:r>
              <a:rPr sz="4800" b="1" spc="-5" dirty="0">
                <a:latin typeface="Times New Roman"/>
                <a:cs typeface="Times New Roman"/>
              </a:rPr>
              <a:t>так  как </a:t>
            </a:r>
            <a:r>
              <a:rPr sz="4800" b="1" dirty="0">
                <a:latin typeface="Times New Roman"/>
                <a:cs typeface="Times New Roman"/>
              </a:rPr>
              <a:t>у </a:t>
            </a:r>
            <a:r>
              <a:rPr sz="4800" b="1" spc="-5" dirty="0">
                <a:latin typeface="Times New Roman"/>
                <a:cs typeface="Times New Roman"/>
              </a:rPr>
              <a:t>него задние лапы</a:t>
            </a:r>
            <a:r>
              <a:rPr sz="4800" b="1" spc="-40" dirty="0">
                <a:latin typeface="Times New Roman"/>
                <a:cs typeface="Times New Roman"/>
              </a:rPr>
              <a:t> </a:t>
            </a:r>
            <a:r>
              <a:rPr sz="4800" b="1" spc="-10" dirty="0">
                <a:latin typeface="Times New Roman"/>
                <a:cs typeface="Times New Roman"/>
              </a:rPr>
              <a:t>длиннее</a:t>
            </a:r>
            <a:endParaRPr sz="4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900" y="1176655"/>
            <a:ext cx="10241280" cy="6281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14725" y="45085"/>
            <a:ext cx="3855085" cy="1068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74370">
              <a:lnSpc>
                <a:spcPts val="8415"/>
              </a:lnSpc>
            </a:pPr>
            <a:r>
              <a:rPr sz="7200" b="1" spc="-5" dirty="0">
                <a:latin typeface="Times New Roman"/>
                <a:cs typeface="Times New Roman"/>
              </a:rPr>
              <a:t>Белка</a:t>
            </a:r>
            <a:endParaRPr sz="7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67964" y="764819"/>
            <a:ext cx="5163820" cy="1475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1</a:t>
            </a:r>
            <a:r>
              <a:rPr sz="95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задание</a:t>
            </a:r>
            <a:endParaRPr sz="95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03958" y="2362606"/>
            <a:ext cx="7593330" cy="297497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25550" marR="5080" indent="-1213485">
              <a:lnSpc>
                <a:spcPts val="11810"/>
              </a:lnSpc>
              <a:spcBef>
                <a:spcPts val="160"/>
              </a:spcBef>
            </a:pP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«Определи</a:t>
            </a:r>
            <a:r>
              <a:rPr sz="95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5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по  </a:t>
            </a:r>
            <a:r>
              <a:rPr sz="9500" b="1" dirty="0">
                <a:solidFill>
                  <a:srgbClr val="001F5F"/>
                </a:solidFill>
                <a:latin typeface="Times New Roman"/>
                <a:cs typeface="Times New Roman"/>
              </a:rPr>
              <a:t>силуэту»</a:t>
            </a:r>
            <a:endParaRPr sz="9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112</Words>
  <Application>Microsoft Office PowerPoint</Application>
  <PresentationFormat>Произвольный</PresentationFormat>
  <Paragraphs>67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Calibri</vt:lpstr>
      <vt:lpstr>Times New Roman</vt:lpstr>
      <vt:lpstr>Office Theme</vt:lpstr>
      <vt:lpstr>Презентация PowerPoint</vt:lpstr>
      <vt:lpstr>Презентация PowerPoint</vt:lpstr>
      <vt:lpstr>Разминка</vt:lpstr>
      <vt:lpstr>Дятел</vt:lpstr>
      <vt:lpstr>Опята</vt:lpstr>
      <vt:lpstr>Жаба спит зимой</vt:lpstr>
      <vt:lpstr>В гору зайцу удобнее бежать, так  как у него задние лапы длиннее</vt:lpstr>
      <vt:lpstr>Белка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задание</vt:lpstr>
      <vt:lpstr>Съедобные и несъедобные ягоды</vt:lpstr>
      <vt:lpstr>Съедобные и несъедобные грибы</vt:lpstr>
      <vt:lpstr>3 задание «Верю – не верю»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задание  Красная книга</vt:lpstr>
      <vt:lpstr>Презентация PowerPoint</vt:lpstr>
      <vt:lpstr>Ромашки</vt:lpstr>
      <vt:lpstr>Бобёр</vt:lpstr>
      <vt:lpstr>Правила  поведения в природе</vt:lpstr>
      <vt:lpstr>Презентация PowerPoint</vt:lpstr>
      <vt:lpstr>Спасибо за 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SuperUser</dc:creator>
  <cp:lastModifiedBy>Людмила</cp:lastModifiedBy>
  <cp:revision>1</cp:revision>
  <dcterms:created xsi:type="dcterms:W3CDTF">2021-02-06T19:46:05Z</dcterms:created>
  <dcterms:modified xsi:type="dcterms:W3CDTF">2021-02-06T19:50:38Z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2021-02-06T00:00:00Z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2021-02-06T00:00:00Z</vt:filetime>
  </property>
</Properties>
</file>