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62" r:id="rId4"/>
    <p:sldId id="258" r:id="rId5"/>
    <p:sldId id="263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0000"/>
    <a:srgbClr val="310EB2"/>
    <a:srgbClr val="FD8DED"/>
    <a:srgbClr val="229E4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4" autoAdjust="0"/>
    <p:restoredTop sz="94709" autoAdjust="0"/>
  </p:normalViewPr>
  <p:slideViewPr>
    <p:cSldViewPr>
      <p:cViewPr>
        <p:scale>
          <a:sx n="60" d="100"/>
          <a:sy n="60" d="100"/>
        </p:scale>
        <p:origin x="-786" y="-3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C0DD1-DFDA-4475-BD34-B25664F479DF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B8D5A-01E8-4160-8ED9-60A6D8ADBEE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4" descr="http://s2.goodfon.ru/image/459983-1680x1050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779" y="-274320"/>
            <a:ext cx="9779779" cy="713232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9" name="Picture 6" descr="http://i018.radikal.ru/0911/a3/f4d14971d7e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9611" y="4234917"/>
            <a:ext cx="3070421" cy="2137558"/>
          </a:xfrm>
          <a:prstGeom prst="rect">
            <a:avLst/>
          </a:prstGeom>
          <a:noFill/>
        </p:spPr>
      </p:pic>
      <p:pic>
        <p:nvPicPr>
          <p:cNvPr id="10" name="Picture 48" descr="http://s60.radikal.ru/i168/0911/c2/9d81175bc7f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140667"/>
            <a:ext cx="1445804" cy="1709097"/>
          </a:xfrm>
          <a:prstGeom prst="rect">
            <a:avLst/>
          </a:prstGeom>
          <a:noFill/>
        </p:spPr>
      </p:pic>
      <p:pic>
        <p:nvPicPr>
          <p:cNvPr id="11" name="Picture 44" descr="http://img-fotki.yandex.ru/get/6429/60408636.ab/0_a4377_417073ed_M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468560" y="3165003"/>
            <a:ext cx="1099566" cy="2971800"/>
          </a:xfrm>
          <a:prstGeom prst="rect">
            <a:avLst/>
          </a:prstGeom>
          <a:noFill/>
        </p:spPr>
      </p:pic>
      <p:pic>
        <p:nvPicPr>
          <p:cNvPr id="12" name="Picture 44" descr="http://img-fotki.yandex.ru/get/6429/60408636.ab/0_a4377_417073ed_M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7382" y="3482751"/>
            <a:ext cx="1099566" cy="2971800"/>
          </a:xfrm>
          <a:prstGeom prst="rect">
            <a:avLst/>
          </a:prstGeom>
          <a:noFill/>
        </p:spPr>
      </p:pic>
      <p:pic>
        <p:nvPicPr>
          <p:cNvPr id="13" name="Picture 44" descr="http://img-fotki.yandex.ru/get/6429/60408636.ab/0_a4377_417073ed_M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4046" y="3482751"/>
            <a:ext cx="1099566" cy="2971800"/>
          </a:xfrm>
          <a:prstGeom prst="rect">
            <a:avLst/>
          </a:prstGeom>
          <a:noFill/>
        </p:spPr>
      </p:pic>
      <p:pic>
        <p:nvPicPr>
          <p:cNvPr id="14" name="Picture 44" descr="http://img-fotki.yandex.ru/get/6429/60408636.ab/0_a4377_417073ed_M.png"/>
          <p:cNvPicPr>
            <a:picLocks noChangeAspect="1" noChangeArrowheads="1"/>
          </p:cNvPicPr>
          <p:nvPr/>
        </p:nvPicPr>
        <p:blipFill>
          <a:blip r:embed="rId5" cstate="print"/>
          <a:srcRect r="21725"/>
          <a:stretch>
            <a:fillRect/>
          </a:stretch>
        </p:blipFill>
        <p:spPr bwMode="auto">
          <a:xfrm>
            <a:off x="8139297" y="3482752"/>
            <a:ext cx="860687" cy="2971799"/>
          </a:xfrm>
          <a:prstGeom prst="rect">
            <a:avLst/>
          </a:prstGeom>
          <a:noFill/>
        </p:spPr>
      </p:pic>
      <p:pic>
        <p:nvPicPr>
          <p:cNvPr id="15" name="Picture 32" descr="http://img-fotki.yandex.ru/get/6445/60408636.ab/0_a4379_dd5910ee_M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097660" y="3852707"/>
            <a:ext cx="2971800" cy="2813304"/>
          </a:xfrm>
          <a:prstGeom prst="rect">
            <a:avLst/>
          </a:prstGeom>
          <a:noFill/>
        </p:spPr>
      </p:pic>
      <p:pic>
        <p:nvPicPr>
          <p:cNvPr id="16" name="Picture 30" descr="http://img-fotki.yandex.ru/get/6441/60408636.ab/0_a4381_543ab2ef_M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57069" y="4219410"/>
            <a:ext cx="2471315" cy="2446601"/>
          </a:xfrm>
          <a:prstGeom prst="rect">
            <a:avLst/>
          </a:prstGeom>
          <a:noFill/>
        </p:spPr>
      </p:pic>
      <p:pic>
        <p:nvPicPr>
          <p:cNvPr id="17" name="Picture 30" descr="http://img-fotki.yandex.ru/get/6441/60408636.ab/0_a4381_543ab2ef_M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-144016" y="3525043"/>
            <a:ext cx="2857500" cy="2828925"/>
          </a:xfrm>
          <a:prstGeom prst="rect">
            <a:avLst/>
          </a:prstGeom>
          <a:noFill/>
        </p:spPr>
      </p:pic>
      <p:pic>
        <p:nvPicPr>
          <p:cNvPr id="18" name="Picture 8" descr="http://img-fotki.yandex.ru/get/5642/60408636.ab/0_a4378_ecdcb1e6_M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452796" y="3694211"/>
            <a:ext cx="2466594" cy="2971800"/>
          </a:xfrm>
          <a:prstGeom prst="rect">
            <a:avLst/>
          </a:prstGeom>
          <a:noFill/>
        </p:spPr>
      </p:pic>
      <p:pic>
        <p:nvPicPr>
          <p:cNvPr id="19" name="Picture 10" descr="http://img-fotki.yandex.ru/get/5642/60408636.ab/0_a437b_3dbb360e_M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71800" y="4965203"/>
            <a:ext cx="2857500" cy="1866901"/>
          </a:xfrm>
          <a:prstGeom prst="rect">
            <a:avLst/>
          </a:prstGeom>
          <a:noFill/>
        </p:spPr>
      </p:pic>
      <p:pic>
        <p:nvPicPr>
          <p:cNvPr id="20" name="Picture 12" descr="http://img-fotki.yandex.ru/get/5634/60408636.ab/0_a4371_6ed0f57a_M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873096" y="1754559"/>
            <a:ext cx="1743456" cy="2971800"/>
          </a:xfrm>
          <a:prstGeom prst="rect">
            <a:avLst/>
          </a:prstGeom>
          <a:noFill/>
        </p:spPr>
      </p:pic>
      <p:pic>
        <p:nvPicPr>
          <p:cNvPr id="21" name="Picture 12" descr="http://img-fotki.yandex.ru/get/5634/60408636.ab/0_a4371_6ed0f57a_M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84464" y="2258615"/>
            <a:ext cx="1743456" cy="2971800"/>
          </a:xfrm>
          <a:prstGeom prst="rect">
            <a:avLst/>
          </a:prstGeom>
          <a:noFill/>
        </p:spPr>
      </p:pic>
      <p:pic>
        <p:nvPicPr>
          <p:cNvPr id="22" name="Picture 16" descr="http://img-fotki.yandex.ru/get/4420/66124276.a/0_5fdac_3ad4b37b_S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724128" y="4101107"/>
            <a:ext cx="1104900" cy="1428750"/>
          </a:xfrm>
          <a:prstGeom prst="rect">
            <a:avLst/>
          </a:prstGeom>
          <a:noFill/>
        </p:spPr>
      </p:pic>
      <p:pic>
        <p:nvPicPr>
          <p:cNvPr id="23" name="Picture 20" descr="http://img-fotki.yandex.ru/get/5313/66124276.a/0_5fdbe_450479a8_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-468560" y="-191989"/>
            <a:ext cx="1555823" cy="881634"/>
          </a:xfrm>
          <a:prstGeom prst="rect">
            <a:avLst/>
          </a:prstGeom>
          <a:noFill/>
        </p:spPr>
      </p:pic>
      <p:pic>
        <p:nvPicPr>
          <p:cNvPr id="24" name="Picture 22" descr="http://img-fotki.yandex.ru/get/5313/66124276.a/0_5fdbe_450479a8_S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3528" y="284683"/>
            <a:ext cx="1428750" cy="809626"/>
          </a:xfrm>
          <a:prstGeom prst="rect">
            <a:avLst/>
          </a:prstGeom>
          <a:noFill/>
        </p:spPr>
      </p:pic>
      <p:pic>
        <p:nvPicPr>
          <p:cNvPr id="25" name="Picture 14" descr="http://img-fotki.yandex.ru/get/5632/60408636.aa/0_a4351_79f53c25_M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875695" y="5685283"/>
            <a:ext cx="3124289" cy="1124745"/>
          </a:xfrm>
          <a:prstGeom prst="rect">
            <a:avLst/>
          </a:prstGeom>
          <a:noFill/>
        </p:spPr>
      </p:pic>
      <p:pic>
        <p:nvPicPr>
          <p:cNvPr id="26" name="Picture 14" descr="http://img-fotki.yandex.ru/get/5632/60408636.aa/0_a4351_79f53c25_M.pn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-684584" y="5685283"/>
            <a:ext cx="3096344" cy="1172717"/>
          </a:xfrm>
          <a:prstGeom prst="rect">
            <a:avLst/>
          </a:prstGeom>
          <a:noFill/>
        </p:spPr>
      </p:pic>
      <p:pic>
        <p:nvPicPr>
          <p:cNvPr id="27" name="Picture 20" descr="http://img-fotki.yandex.ru/get/5643/60408636.aa/0_a4354_29ef6ca8_M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-144016" y="3381027"/>
            <a:ext cx="1314450" cy="2857500"/>
          </a:xfrm>
          <a:prstGeom prst="rect">
            <a:avLst/>
          </a:prstGeom>
          <a:noFill/>
        </p:spPr>
      </p:pic>
      <p:pic>
        <p:nvPicPr>
          <p:cNvPr id="28" name="Picture 20" descr="http://img-fotki.yandex.ru/get/5643/60408636.aa/0_a4354_29ef6ca8_M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948264" y="3237011"/>
            <a:ext cx="1314450" cy="2857500"/>
          </a:xfrm>
          <a:prstGeom prst="rect">
            <a:avLst/>
          </a:prstGeom>
          <a:noFill/>
        </p:spPr>
      </p:pic>
      <p:pic>
        <p:nvPicPr>
          <p:cNvPr id="29" name="Picture 2" descr="http://s4.pic4you.ru/y2014/03-25/12216/4283614.png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940152" y="0"/>
            <a:ext cx="2376264" cy="1569812"/>
          </a:xfrm>
          <a:prstGeom prst="rect">
            <a:avLst/>
          </a:prstGeom>
          <a:noFill/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C0DD1-DFDA-4475-BD34-B25664F479DF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B8D5A-01E8-4160-8ED9-60A6D8ADBEE2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C:\Users\Алексей\Картинки\мм.jpg"/>
          <p:cNvPicPr>
            <a:picLocks noChangeAspect="1" noChangeArrowheads="1"/>
          </p:cNvPicPr>
          <p:nvPr userDrawn="1"/>
        </p:nvPicPr>
        <p:blipFill>
          <a:blip r:embed="rId3" cstate="print"/>
          <a:srcRect l="8263" t="1701" r="70475" b="2100"/>
          <a:stretch>
            <a:fillRect/>
          </a:stretch>
        </p:blipFill>
        <p:spPr bwMode="auto">
          <a:xfrm>
            <a:off x="0" y="0"/>
            <a:ext cx="1944216" cy="6858000"/>
          </a:xfrm>
          <a:prstGeom prst="rect">
            <a:avLst/>
          </a:prstGeom>
          <a:noFill/>
        </p:spPr>
      </p:pic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AC0DD1-DFDA-4475-BD34-B25664F479DF}" type="datetimeFigureOut">
              <a:rPr lang="ru-RU" smtClean="0"/>
              <a:pPr/>
              <a:t>20.01.2018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B8D5A-01E8-4160-8ED9-60A6D8ADBE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User\&#1056;&#1072;&#1073;&#1086;&#1095;&#1080;&#1081;%20&#1089;&#1090;&#1086;&#1083;\&#1084;&#1086;&#1079;&#1072;&#1080;&#1082;&#1072;%20&#1076;&#1080;&#1076;&#1072;&#1082;&#1090;&#1080;&#1095;&#1077;&#1089;&#1082;&#1080;&#1093;%20&#1080;&#1075;&#1088;\Muzyka_-_V_mire_zhivotnyh_Pol_Moria_(xMusic.me).mp3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image" Target="../media/image19.jpeg"/><Relationship Id="rId16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jpeg"/><Relationship Id="rId5" Type="http://schemas.openxmlformats.org/officeDocument/2006/relationships/image" Target="../media/image22.jpeg"/><Relationship Id="rId15" Type="http://schemas.openxmlformats.org/officeDocument/2006/relationships/image" Target="../media/image3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Relationship Id="rId14" Type="http://schemas.openxmlformats.org/officeDocument/2006/relationships/image" Target="../media/image31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go.mail.ru/search_images?frc=818624&amp;sbmt=1484676769857&amp;gp=818624&amp;q=&#1074;&#1099;&#1087;&#1100;+&#1092;&#1086;&#1090;&#1086;&amp;us=4&amp;usln=4&amp;usstr=&#1074;&#1099;&#1087;&#1100;&amp;usqid=1f98090248a06a5e&amp;hasnavig=0&amp;sbmt=1484676769857" TargetMode="External"/><Relationship Id="rId3" Type="http://schemas.openxmlformats.org/officeDocument/2006/relationships/hyperlink" Target="http://webmandry.com/dikie-zhivotnye-i-rasteniya-krasnoj-knigi-udmurtii-opisanie-ee-obitatelej-foto-i-kartinki-prirody-udmurtii/" TargetMode="External"/><Relationship Id="rId7" Type="http://schemas.openxmlformats.org/officeDocument/2006/relationships/hyperlink" Target="http://go.mail.ru/search_images?frc=818624&amp;sbmt=1484676813677&amp;gp=818624&amp;q=&#1079;&#1084;&#1077;&#1077;&#1103;&#1076;+&#1092;&#1086;&#1090;&#1086;" TargetMode="External"/><Relationship Id="rId12" Type="http://schemas.openxmlformats.org/officeDocument/2006/relationships/slide" Target="slide2.xml"/><Relationship Id="rId2" Type="http://schemas.openxmlformats.org/officeDocument/2006/relationships/hyperlink" Target="http://pedsovet.s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o.mail.ru/search_images?frc=818624&amp;sbmt=1484676862295&amp;gp=818624&amp;q=&#1089;&#1072;&#1087;&#1089;&#1072;&#1085;++&#1092;&#1086;&#1090;&#1086;" TargetMode="External"/><Relationship Id="rId11" Type="http://schemas.openxmlformats.org/officeDocument/2006/relationships/hyperlink" Target="http://go.mail.ru/search_images?frc=818624&amp;sbmt=1484676497182&amp;gp=818624&amp;q=&#1074;&#1099;&#1093;&#1091;&#1093;&#1086;&#1083;&#1100;+&#1092;&#1086;&#1090;&#1086;" TargetMode="External"/><Relationship Id="rId5" Type="http://schemas.openxmlformats.org/officeDocument/2006/relationships/hyperlink" Target="http://go.mail.ru/search_images?frc=818624&amp;sbmt=1484676942641&amp;gp=818624&amp;q=&#1092;&#1080;&#1083;&#1080;&#1085;++&#1092;&#1086;&#1090;&#1086;" TargetMode="External"/><Relationship Id="rId10" Type="http://schemas.openxmlformats.org/officeDocument/2006/relationships/hyperlink" Target="http://go.mail.ru/search_images?frc=818624&amp;sbmt=1484676596963&amp;gp=818624&amp;q=&#1088;&#1086;&#1089;&#1086;&#1084;&#1072;&#1093;&#1072;+&#1092;&#1086;&#1090;&#1086;" TargetMode="External"/><Relationship Id="rId4" Type="http://schemas.openxmlformats.org/officeDocument/2006/relationships/hyperlink" Target="http://go.mail.ru/search_images?frc=818624&amp;sbmt=1484677056972&amp;gp=818624&amp;q=&#1089;&#1090;&#1077;&#1088;&#1083;&#1103;&#1076;&#1100;++&#1092;&#1086;&#1090;&#1086;" TargetMode="External"/><Relationship Id="rId9" Type="http://schemas.openxmlformats.org/officeDocument/2006/relationships/hyperlink" Target="http://go.mail.ru/search_images?frc=818624&amp;sbmt=1484676718123&amp;gp=818624&amp;q=&#1085;&#1086;&#1088;&#1082;&#1072;+&#1092;&#1086;&#1090;&#1086;+&#1078;&#1080;&#1074;&#1086;&#1090;&#1085;&#1086;&#1075;&#1086;&amp;us=10&amp;usln=2&amp;usstr=&#1085;&#1086;&#1088;&#1082;&#1072;+&#1092;&#1086;&#1090;&#1086;&amp;usqid=1f97a6eac4137e98&amp;hasnavig=0&amp;sbmt=148467671812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1785926"/>
            <a:ext cx="5000660" cy="192882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EE0000"/>
                </a:solidFill>
                <a:latin typeface="Monotype Corsiva" pitchFamily="66" charset="0"/>
              </a:rPr>
              <a:t>ПО  СТРАНИЦАМ </a:t>
            </a:r>
            <a:br>
              <a:rPr lang="ru-RU" sz="3600" b="1" dirty="0" smtClean="0">
                <a:solidFill>
                  <a:srgbClr val="EE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EE0000"/>
                </a:solidFill>
                <a:latin typeface="Monotype Corsiva" pitchFamily="66" charset="0"/>
              </a:rPr>
              <a:t>КРАСНОЙ  КНИГИ УДМУРТИИ </a:t>
            </a:r>
            <a:r>
              <a:rPr lang="ru-RU" sz="3600" b="1" dirty="0" smtClean="0">
                <a:solidFill>
                  <a:srgbClr val="EE0000"/>
                </a:solidFill>
                <a:latin typeface="Georgia" pitchFamily="18" charset="0"/>
              </a:rPr>
              <a:t> </a:t>
            </a:r>
            <a:endParaRPr lang="ru-RU" sz="3600" b="1" dirty="0">
              <a:solidFill>
                <a:srgbClr val="EE0000"/>
              </a:solidFill>
              <a:latin typeface="Georgia" pitchFamily="18" charset="0"/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5429264"/>
            <a:ext cx="4028458" cy="1143008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ru-RU" sz="1400" dirty="0" smtClean="0"/>
              <a:t> </a:t>
            </a:r>
            <a:r>
              <a:rPr lang="ru-RU" sz="1400" b="1" dirty="0" smtClean="0">
                <a:solidFill>
                  <a:schemeClr val="bg1"/>
                </a:solidFill>
              </a:rPr>
              <a:t>Автор: </a:t>
            </a:r>
            <a:r>
              <a:rPr lang="ru-RU" sz="1400" b="1" dirty="0" err="1" smtClean="0">
                <a:solidFill>
                  <a:schemeClr val="bg1"/>
                </a:solidFill>
              </a:rPr>
              <a:t>Протопопова</a:t>
            </a:r>
            <a:r>
              <a:rPr lang="ru-RU" sz="1400" b="1" dirty="0" smtClean="0">
                <a:solidFill>
                  <a:schemeClr val="bg1"/>
                </a:solidFill>
              </a:rPr>
              <a:t> Ирина Юрьевна</a:t>
            </a:r>
          </a:p>
          <a:p>
            <a:pPr lvl="0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учитель начальных классов</a:t>
            </a:r>
          </a:p>
          <a:p>
            <a:pPr lvl="0">
              <a:defRPr/>
            </a:pPr>
            <a:r>
              <a:rPr lang="ru-RU" sz="1400" b="1" dirty="0" smtClean="0">
                <a:solidFill>
                  <a:schemeClr val="bg1"/>
                </a:solidFill>
              </a:rPr>
              <a:t> МБОУ «</a:t>
            </a:r>
            <a:r>
              <a:rPr lang="ru-RU" sz="1400" b="1" dirty="0" err="1" smtClean="0">
                <a:solidFill>
                  <a:schemeClr val="bg1"/>
                </a:solidFill>
              </a:rPr>
              <a:t>Тыловайская</a:t>
            </a:r>
            <a:r>
              <a:rPr lang="ru-RU" sz="1400" b="1" dirty="0" smtClean="0">
                <a:solidFill>
                  <a:schemeClr val="bg1"/>
                </a:solidFill>
              </a:rPr>
              <a:t> средняя общеобразовательная школа»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85984" y="364331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/>
              <a:t>Экологический  </a:t>
            </a:r>
            <a:r>
              <a:rPr lang="ru-RU" b="1" dirty="0" err="1" smtClean="0"/>
              <a:t>филворд</a:t>
            </a:r>
            <a:r>
              <a:rPr lang="ru-RU" b="1" dirty="0" smtClean="0"/>
              <a:t> </a:t>
            </a:r>
          </a:p>
          <a:p>
            <a:pPr algn="ctr"/>
            <a:r>
              <a:rPr lang="ru-RU" b="1" smtClean="0"/>
              <a:t> </a:t>
            </a:r>
            <a:endParaRPr lang="ru-RU" b="1" dirty="0"/>
          </a:p>
        </p:txBody>
      </p:sp>
      <p:sp>
        <p:nvSpPr>
          <p:cNvPr id="6" name="Управляющая кнопка: в конец 5">
            <a:hlinkClick r:id="" action="ppaction://hlinkshowjump?jump=lastslide" highlightClick="1"/>
          </p:cNvPr>
          <p:cNvSpPr/>
          <p:nvPr/>
        </p:nvSpPr>
        <p:spPr>
          <a:xfrm>
            <a:off x="7858148" y="5715016"/>
            <a:ext cx="1142976" cy="785818"/>
          </a:xfrm>
          <a:prstGeom prst="actionButtonEnd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Muzyka_-_V_mire_zhivotnyh_Pol_Moria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1268760"/>
            <a:ext cx="644652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310EB2"/>
                </a:solidFill>
              </a:rPr>
              <a:t>Дорогой друг!</a:t>
            </a:r>
          </a:p>
          <a:p>
            <a:pPr algn="just"/>
            <a:r>
              <a:rPr lang="ru-RU" sz="2400" dirty="0" smtClean="0">
                <a:solidFill>
                  <a:srgbClr val="310EB2"/>
                </a:solidFill>
              </a:rPr>
              <a:t>Предлагаю тебе разгадать </a:t>
            </a:r>
            <a:r>
              <a:rPr lang="ru-RU" sz="2400" dirty="0" err="1" smtClean="0">
                <a:solidFill>
                  <a:srgbClr val="310EB2"/>
                </a:solidFill>
              </a:rPr>
              <a:t>филворд</a:t>
            </a:r>
            <a:r>
              <a:rPr lang="ru-RU" sz="2400" dirty="0" smtClean="0">
                <a:solidFill>
                  <a:srgbClr val="310EB2"/>
                </a:solidFill>
              </a:rPr>
              <a:t>.</a:t>
            </a:r>
          </a:p>
          <a:p>
            <a:pPr algn="just"/>
            <a:r>
              <a:rPr lang="ru-RU" sz="2400" dirty="0" smtClean="0">
                <a:solidFill>
                  <a:srgbClr val="310EB2"/>
                </a:solidFill>
              </a:rPr>
              <a:t>Напомню </a:t>
            </a:r>
            <a:r>
              <a:rPr lang="ru-RU" sz="2400" b="1" dirty="0" smtClean="0">
                <a:solidFill>
                  <a:srgbClr val="310EB2"/>
                </a:solidFill>
              </a:rPr>
              <a:t>правила разгадывания:</a:t>
            </a:r>
          </a:p>
          <a:p>
            <a:pPr marL="457200" indent="-457200" algn="just">
              <a:buAutoNum type="arabicPeriod"/>
            </a:pPr>
            <a:r>
              <a:rPr lang="ru-RU" sz="2400" dirty="0" smtClean="0">
                <a:solidFill>
                  <a:srgbClr val="310EB2"/>
                </a:solidFill>
              </a:rPr>
              <a:t>Слова не пересекаются и не образуют «крестов»</a:t>
            </a:r>
          </a:p>
          <a:p>
            <a:pPr marL="457200" indent="-457200" algn="just">
              <a:buAutoNum type="arabicPeriod"/>
            </a:pPr>
            <a:r>
              <a:rPr lang="ru-RU" sz="2400" dirty="0" smtClean="0">
                <a:solidFill>
                  <a:srgbClr val="310EB2"/>
                </a:solidFill>
              </a:rPr>
              <a:t> Слова могут только изгибаться по горизонтали и вертикали в любые стороны.</a:t>
            </a:r>
          </a:p>
          <a:p>
            <a:pPr marL="457200" indent="-457200" algn="just">
              <a:buAutoNum type="arabicPeriod"/>
            </a:pPr>
            <a:r>
              <a:rPr lang="ru-RU" sz="2400" dirty="0" smtClean="0">
                <a:solidFill>
                  <a:srgbClr val="310EB2"/>
                </a:solidFill>
              </a:rPr>
              <a:t>Слова в </a:t>
            </a:r>
            <a:r>
              <a:rPr lang="ru-RU" sz="2400" dirty="0" err="1" smtClean="0">
                <a:solidFill>
                  <a:srgbClr val="310EB2"/>
                </a:solidFill>
              </a:rPr>
              <a:t>филворде</a:t>
            </a:r>
            <a:r>
              <a:rPr lang="ru-RU" sz="2400" dirty="0" smtClean="0">
                <a:solidFill>
                  <a:srgbClr val="310EB2"/>
                </a:solidFill>
              </a:rPr>
              <a:t> с другими словами не могут иметь общих букв.</a:t>
            </a:r>
          </a:p>
          <a:p>
            <a:pPr marL="457200" indent="-457200" algn="just">
              <a:buAutoNum type="arabicPeriod"/>
            </a:pPr>
            <a:r>
              <a:rPr lang="ru-RU" sz="2400" dirty="0" smtClean="0">
                <a:solidFill>
                  <a:srgbClr val="310EB2"/>
                </a:solidFill>
              </a:rPr>
              <a:t>Каждая буква может входить в состав толь- ко одного слова</a:t>
            </a:r>
          </a:p>
          <a:p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4" name="Рисунок 3" descr="1268421895_10775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00958" y="5429264"/>
            <a:ext cx="1410297" cy="1214422"/>
          </a:xfrm>
          <a:prstGeom prst="rect">
            <a:avLst/>
          </a:prstGeom>
        </p:spPr>
      </p:pic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500034" y="5857892"/>
            <a:ext cx="1143008" cy="714380"/>
          </a:xfrm>
          <a:prstGeom prst="actionButtonForwardNext">
            <a:avLst/>
          </a:prstGeom>
          <a:solidFill>
            <a:schemeClr val="accent1">
              <a:alpha val="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857232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В</a:t>
            </a:r>
            <a:endParaRPr lang="ru-RU" sz="4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71736" y="857232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Ы</a:t>
            </a:r>
            <a:endParaRPr lang="ru-RU" sz="4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214678" y="857232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Х</a:t>
            </a:r>
            <a:endParaRPr lang="ru-RU" sz="4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857620" y="857232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У</a:t>
            </a:r>
            <a:endParaRPr lang="ru-RU" sz="4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500562" y="857232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Х</a:t>
            </a:r>
            <a:endParaRPr lang="ru-RU" sz="4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143504" y="857232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О</a:t>
            </a:r>
            <a:endParaRPr lang="ru-RU" sz="4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786446" y="857232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Л</a:t>
            </a:r>
            <a:endParaRPr lang="ru-RU" sz="40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6429388" y="857232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Ь</a:t>
            </a:r>
            <a:endParaRPr lang="ru-RU" sz="4000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928794" y="142873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Ч</a:t>
            </a:r>
            <a:endParaRPr lang="ru-RU" sz="4000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571736" y="142873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А</a:t>
            </a:r>
            <a:endParaRPr lang="ru-RU" sz="4000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214678" y="142873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Б</a:t>
            </a:r>
            <a:endParaRPr lang="ru-RU" sz="40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857620" y="142873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Р</a:t>
            </a:r>
            <a:endParaRPr lang="ru-RU" sz="40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4500562" y="142873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Е</a:t>
            </a:r>
            <a:endParaRPr lang="ru-RU" sz="4000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143504" y="142873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Ц</a:t>
            </a:r>
            <a:endParaRPr lang="ru-RU" sz="4000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3857620" y="2000240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С</a:t>
            </a:r>
            <a:endParaRPr lang="ru-RU" sz="4000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3214678" y="2000240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А</a:t>
            </a:r>
            <a:endParaRPr lang="ru-RU" sz="4000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2571736" y="2000240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</a:t>
            </a:r>
            <a:endParaRPr lang="ru-RU" sz="4000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1928794" y="2000240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С</a:t>
            </a:r>
            <a:endParaRPr lang="ru-RU" sz="4000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1928794" y="2571744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А</a:t>
            </a:r>
            <a:endParaRPr lang="ru-RU" sz="40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571736" y="2571744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Н</a:t>
            </a:r>
            <a:endParaRPr lang="ru-RU" sz="4000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857620" y="2571744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У</a:t>
            </a:r>
            <a:endParaRPr lang="ru-RU" sz="4000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4500562" y="2571744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Д</a:t>
            </a:r>
            <a:endParaRPr lang="ru-RU" sz="40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5143504" y="2571744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О</a:t>
            </a:r>
            <a:endParaRPr lang="ru-RU" sz="4000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5786446" y="2571744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Д</a:t>
            </a:r>
            <a:endParaRPr lang="ru-RU" sz="4000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5786446" y="142873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В</a:t>
            </a:r>
            <a:endParaRPr lang="ru-RU" sz="4000" dirty="0"/>
          </a:p>
        </p:txBody>
      </p:sp>
      <p:sp>
        <p:nvSpPr>
          <p:cNvPr id="50" name="Прямоугольник 49"/>
          <p:cNvSpPr/>
          <p:nvPr/>
        </p:nvSpPr>
        <p:spPr>
          <a:xfrm>
            <a:off x="5786446" y="2000240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Ы</a:t>
            </a:r>
            <a:endParaRPr lang="ru-RU" sz="4000" dirty="0"/>
          </a:p>
        </p:txBody>
      </p:sp>
      <p:sp>
        <p:nvSpPr>
          <p:cNvPr id="51" name="Прямоугольник 50"/>
          <p:cNvSpPr/>
          <p:nvPr/>
        </p:nvSpPr>
        <p:spPr>
          <a:xfrm>
            <a:off x="5143504" y="2000240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</a:t>
            </a:r>
            <a:endParaRPr lang="ru-RU" sz="4000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4500562" y="2000240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Ь</a:t>
            </a:r>
            <a:endParaRPr lang="ru-RU" sz="4000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6429388" y="142873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Н</a:t>
            </a:r>
            <a:endParaRPr lang="ru-RU" sz="4000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6429388" y="2000240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О</a:t>
            </a:r>
            <a:endParaRPr lang="ru-RU" sz="4000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6429388" y="2571744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Р</a:t>
            </a:r>
            <a:endParaRPr lang="ru-RU" sz="4000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6429388" y="3143248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К</a:t>
            </a:r>
            <a:endParaRPr lang="ru-RU" sz="4000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6429388" y="3714752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А</a:t>
            </a:r>
            <a:endParaRPr lang="ru-RU" sz="4000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3214678" y="2571744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Ф</a:t>
            </a:r>
            <a:endParaRPr lang="ru-RU" sz="4000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3214678" y="3143248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И</a:t>
            </a:r>
            <a:endParaRPr lang="ru-RU" sz="4000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2571736" y="3143248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Л</a:t>
            </a:r>
            <a:endParaRPr lang="ru-RU" sz="4000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1928794" y="3143248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И</a:t>
            </a:r>
            <a:endParaRPr lang="ru-RU" sz="4000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1928794" y="3714752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Н</a:t>
            </a:r>
            <a:endParaRPr lang="ru-RU" sz="4000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2571736" y="3714752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С</a:t>
            </a:r>
            <a:endParaRPr lang="ru-RU" sz="4000" dirty="0"/>
          </a:p>
        </p:txBody>
      </p:sp>
      <p:sp>
        <p:nvSpPr>
          <p:cNvPr id="68" name="Прямоугольник 67"/>
          <p:cNvSpPr/>
          <p:nvPr/>
        </p:nvSpPr>
        <p:spPr>
          <a:xfrm>
            <a:off x="3214678" y="3714752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Т</a:t>
            </a:r>
            <a:endParaRPr lang="ru-RU" sz="4000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3857620" y="3714752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Е</a:t>
            </a:r>
            <a:endParaRPr lang="ru-RU" sz="4000" dirty="0"/>
          </a:p>
        </p:txBody>
      </p:sp>
      <p:sp>
        <p:nvSpPr>
          <p:cNvPr id="70" name="Прямоугольник 69"/>
          <p:cNvSpPr/>
          <p:nvPr/>
        </p:nvSpPr>
        <p:spPr>
          <a:xfrm>
            <a:off x="4500562" y="3714752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Р</a:t>
            </a:r>
            <a:endParaRPr lang="ru-RU" sz="4000" dirty="0"/>
          </a:p>
        </p:txBody>
      </p:sp>
      <p:sp>
        <p:nvSpPr>
          <p:cNvPr id="71" name="Прямоугольник 70"/>
          <p:cNvSpPr/>
          <p:nvPr/>
        </p:nvSpPr>
        <p:spPr>
          <a:xfrm>
            <a:off x="4500562" y="428625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Л</a:t>
            </a:r>
            <a:endParaRPr lang="ru-RU" sz="4000" dirty="0"/>
          </a:p>
        </p:txBody>
      </p:sp>
      <p:sp>
        <p:nvSpPr>
          <p:cNvPr id="72" name="Прямоугольник 71"/>
          <p:cNvSpPr/>
          <p:nvPr/>
        </p:nvSpPr>
        <p:spPr>
          <a:xfrm>
            <a:off x="3857620" y="428625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Я</a:t>
            </a:r>
            <a:endParaRPr lang="ru-RU" sz="4000" dirty="0"/>
          </a:p>
        </p:txBody>
      </p:sp>
      <p:sp>
        <p:nvSpPr>
          <p:cNvPr id="73" name="Прямоугольник 72"/>
          <p:cNvSpPr/>
          <p:nvPr/>
        </p:nvSpPr>
        <p:spPr>
          <a:xfrm>
            <a:off x="3214678" y="428625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Д</a:t>
            </a:r>
            <a:endParaRPr lang="ru-RU" sz="4000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2571736" y="428625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Ь</a:t>
            </a:r>
            <a:endParaRPr lang="ru-RU" sz="4000" dirty="0"/>
          </a:p>
        </p:txBody>
      </p:sp>
      <p:sp>
        <p:nvSpPr>
          <p:cNvPr id="78" name="Прямоугольник 77"/>
          <p:cNvSpPr/>
          <p:nvPr/>
        </p:nvSpPr>
        <p:spPr>
          <a:xfrm>
            <a:off x="1928794" y="428625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З</a:t>
            </a:r>
            <a:endParaRPr lang="ru-RU" sz="4000" dirty="0"/>
          </a:p>
        </p:txBody>
      </p:sp>
      <p:sp>
        <p:nvSpPr>
          <p:cNvPr id="79" name="Прямоугольник 78"/>
          <p:cNvSpPr/>
          <p:nvPr/>
        </p:nvSpPr>
        <p:spPr>
          <a:xfrm>
            <a:off x="1928794" y="4857760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М</a:t>
            </a:r>
            <a:endParaRPr lang="ru-RU" sz="4000" dirty="0"/>
          </a:p>
        </p:txBody>
      </p:sp>
      <p:sp>
        <p:nvSpPr>
          <p:cNvPr id="80" name="Прямоугольник 79"/>
          <p:cNvSpPr/>
          <p:nvPr/>
        </p:nvSpPr>
        <p:spPr>
          <a:xfrm>
            <a:off x="2571736" y="4857760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Е</a:t>
            </a:r>
            <a:endParaRPr lang="ru-RU" sz="4000" dirty="0"/>
          </a:p>
        </p:txBody>
      </p:sp>
      <p:sp>
        <p:nvSpPr>
          <p:cNvPr id="81" name="Прямоугольник 80"/>
          <p:cNvSpPr/>
          <p:nvPr/>
        </p:nvSpPr>
        <p:spPr>
          <a:xfrm>
            <a:off x="3214678" y="4857760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Е</a:t>
            </a:r>
            <a:endParaRPr lang="ru-RU" sz="4000" dirty="0"/>
          </a:p>
        </p:txBody>
      </p:sp>
      <p:sp>
        <p:nvSpPr>
          <p:cNvPr id="82" name="Прямоугольник 81"/>
          <p:cNvSpPr/>
          <p:nvPr/>
        </p:nvSpPr>
        <p:spPr>
          <a:xfrm>
            <a:off x="3857620" y="4857760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Я</a:t>
            </a:r>
            <a:endParaRPr lang="ru-RU" sz="4000" dirty="0"/>
          </a:p>
        </p:txBody>
      </p:sp>
      <p:sp>
        <p:nvSpPr>
          <p:cNvPr id="83" name="Прямоугольник 82"/>
          <p:cNvSpPr/>
          <p:nvPr/>
        </p:nvSpPr>
        <p:spPr>
          <a:xfrm>
            <a:off x="4500562" y="4857760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Д</a:t>
            </a:r>
            <a:endParaRPr lang="ru-RU" sz="4000" dirty="0"/>
          </a:p>
        </p:txBody>
      </p:sp>
      <p:sp>
        <p:nvSpPr>
          <p:cNvPr id="85" name="Прямоугольник 84"/>
          <p:cNvSpPr/>
          <p:nvPr/>
        </p:nvSpPr>
        <p:spPr>
          <a:xfrm>
            <a:off x="7072330" y="857232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Р</a:t>
            </a:r>
            <a:endParaRPr lang="ru-RU" sz="4000" dirty="0"/>
          </a:p>
        </p:txBody>
      </p:sp>
      <p:sp>
        <p:nvSpPr>
          <p:cNvPr id="86" name="Прямоугольник 85"/>
          <p:cNvSpPr/>
          <p:nvPr/>
        </p:nvSpPr>
        <p:spPr>
          <a:xfrm>
            <a:off x="7072330" y="142873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О</a:t>
            </a:r>
            <a:endParaRPr lang="ru-RU" sz="4000" dirty="0"/>
          </a:p>
        </p:txBody>
      </p:sp>
      <p:sp>
        <p:nvSpPr>
          <p:cNvPr id="87" name="Прямоугольник 86"/>
          <p:cNvSpPr/>
          <p:nvPr/>
        </p:nvSpPr>
        <p:spPr>
          <a:xfrm>
            <a:off x="7072330" y="2000240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С</a:t>
            </a:r>
            <a:endParaRPr lang="ru-RU" sz="4000" dirty="0"/>
          </a:p>
        </p:txBody>
      </p:sp>
      <p:sp>
        <p:nvSpPr>
          <p:cNvPr id="88" name="Прямоугольник 87"/>
          <p:cNvSpPr/>
          <p:nvPr/>
        </p:nvSpPr>
        <p:spPr>
          <a:xfrm>
            <a:off x="7072330" y="2571744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О</a:t>
            </a:r>
            <a:endParaRPr lang="ru-RU" sz="4000" dirty="0"/>
          </a:p>
        </p:txBody>
      </p:sp>
      <p:sp>
        <p:nvSpPr>
          <p:cNvPr id="89" name="Прямоугольник 88"/>
          <p:cNvSpPr/>
          <p:nvPr/>
        </p:nvSpPr>
        <p:spPr>
          <a:xfrm>
            <a:off x="7072330" y="3143248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М</a:t>
            </a:r>
            <a:endParaRPr lang="ru-RU" sz="4000" dirty="0"/>
          </a:p>
        </p:txBody>
      </p:sp>
      <p:sp>
        <p:nvSpPr>
          <p:cNvPr id="90" name="Прямоугольник 89"/>
          <p:cNvSpPr/>
          <p:nvPr/>
        </p:nvSpPr>
        <p:spPr>
          <a:xfrm>
            <a:off x="7072330" y="3714752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А</a:t>
            </a:r>
            <a:endParaRPr lang="ru-RU" sz="4000" dirty="0"/>
          </a:p>
        </p:txBody>
      </p:sp>
      <p:sp>
        <p:nvSpPr>
          <p:cNvPr id="91" name="Прямоугольник 90"/>
          <p:cNvSpPr/>
          <p:nvPr/>
        </p:nvSpPr>
        <p:spPr>
          <a:xfrm>
            <a:off x="7072330" y="428625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Х</a:t>
            </a:r>
            <a:endParaRPr lang="ru-RU" sz="4000" dirty="0"/>
          </a:p>
        </p:txBody>
      </p:sp>
      <p:sp>
        <p:nvSpPr>
          <p:cNvPr id="92" name="Прямоугольник 91"/>
          <p:cNvSpPr/>
          <p:nvPr/>
        </p:nvSpPr>
        <p:spPr>
          <a:xfrm>
            <a:off x="7072330" y="4857760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А</a:t>
            </a:r>
            <a:endParaRPr lang="ru-RU" sz="4000" dirty="0"/>
          </a:p>
        </p:txBody>
      </p:sp>
      <p:sp>
        <p:nvSpPr>
          <p:cNvPr id="94" name="Прямоугольник 93"/>
          <p:cNvSpPr/>
          <p:nvPr/>
        </p:nvSpPr>
        <p:spPr>
          <a:xfrm>
            <a:off x="3857620" y="3143248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Б</a:t>
            </a:r>
            <a:endParaRPr lang="ru-RU" sz="4000" dirty="0"/>
          </a:p>
        </p:txBody>
      </p:sp>
      <p:sp>
        <p:nvSpPr>
          <p:cNvPr id="95" name="Прямоугольник 94"/>
          <p:cNvSpPr/>
          <p:nvPr/>
        </p:nvSpPr>
        <p:spPr>
          <a:xfrm>
            <a:off x="4500562" y="3143248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Е</a:t>
            </a:r>
            <a:endParaRPr lang="ru-RU" sz="4000" dirty="0"/>
          </a:p>
        </p:txBody>
      </p:sp>
      <p:sp>
        <p:nvSpPr>
          <p:cNvPr id="96" name="Прямоугольник 95"/>
          <p:cNvSpPr/>
          <p:nvPr/>
        </p:nvSpPr>
        <p:spPr>
          <a:xfrm>
            <a:off x="5143504" y="3143248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Р</a:t>
            </a:r>
            <a:endParaRPr lang="ru-RU" sz="4000" dirty="0"/>
          </a:p>
        </p:txBody>
      </p:sp>
      <p:sp>
        <p:nvSpPr>
          <p:cNvPr id="97" name="Прямоугольник 96"/>
          <p:cNvSpPr/>
          <p:nvPr/>
        </p:nvSpPr>
        <p:spPr>
          <a:xfrm>
            <a:off x="5786446" y="3143248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К</a:t>
            </a:r>
            <a:endParaRPr lang="ru-RU" sz="4000" dirty="0"/>
          </a:p>
        </p:txBody>
      </p:sp>
      <p:sp>
        <p:nvSpPr>
          <p:cNvPr id="98" name="Прямоугольник 97"/>
          <p:cNvSpPr/>
          <p:nvPr/>
        </p:nvSpPr>
        <p:spPr>
          <a:xfrm>
            <a:off x="5786446" y="3714752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У</a:t>
            </a:r>
            <a:endParaRPr lang="ru-RU" sz="4000" dirty="0"/>
          </a:p>
        </p:txBody>
      </p:sp>
      <p:sp>
        <p:nvSpPr>
          <p:cNvPr id="99" name="Прямоугольник 98"/>
          <p:cNvSpPr/>
          <p:nvPr/>
        </p:nvSpPr>
        <p:spPr>
          <a:xfrm>
            <a:off x="5786446" y="428625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Т</a:t>
            </a:r>
            <a:endParaRPr lang="ru-RU" sz="4000" dirty="0"/>
          </a:p>
        </p:txBody>
      </p:sp>
      <p:sp>
        <p:nvSpPr>
          <p:cNvPr id="101" name="Прямоугольник 100"/>
          <p:cNvSpPr/>
          <p:nvPr/>
        </p:nvSpPr>
        <p:spPr>
          <a:xfrm>
            <a:off x="6429388" y="428625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Б</a:t>
            </a:r>
            <a:endParaRPr lang="ru-RU" sz="4000" dirty="0"/>
          </a:p>
        </p:txBody>
      </p:sp>
      <p:sp>
        <p:nvSpPr>
          <p:cNvPr id="102" name="Прямоугольник 101"/>
          <p:cNvSpPr/>
          <p:nvPr/>
        </p:nvSpPr>
        <p:spPr>
          <a:xfrm>
            <a:off x="6429388" y="4857760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Е</a:t>
            </a:r>
            <a:endParaRPr lang="ru-RU" sz="4000" dirty="0"/>
          </a:p>
        </p:txBody>
      </p:sp>
      <p:sp>
        <p:nvSpPr>
          <p:cNvPr id="103" name="Прямоугольник 102"/>
          <p:cNvSpPr/>
          <p:nvPr/>
        </p:nvSpPr>
        <p:spPr>
          <a:xfrm>
            <a:off x="5786446" y="4857760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Л</a:t>
            </a:r>
            <a:endParaRPr lang="ru-RU" sz="4000" dirty="0"/>
          </a:p>
        </p:txBody>
      </p:sp>
      <p:sp>
        <p:nvSpPr>
          <p:cNvPr id="104" name="Прямоугольник 103"/>
          <p:cNvSpPr/>
          <p:nvPr/>
        </p:nvSpPr>
        <p:spPr>
          <a:xfrm>
            <a:off x="5143504" y="4857760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У</a:t>
            </a:r>
            <a:endParaRPr lang="ru-RU" sz="4000" dirty="0"/>
          </a:p>
        </p:txBody>
      </p:sp>
      <p:sp>
        <p:nvSpPr>
          <p:cNvPr id="105" name="Прямоугольник 104"/>
          <p:cNvSpPr/>
          <p:nvPr/>
        </p:nvSpPr>
        <p:spPr>
          <a:xfrm>
            <a:off x="5143504" y="428625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Г</a:t>
            </a:r>
            <a:endParaRPr lang="ru-RU" sz="4000" dirty="0"/>
          </a:p>
        </p:txBody>
      </p:sp>
      <p:sp>
        <p:nvSpPr>
          <p:cNvPr id="106" name="Прямоугольник 105"/>
          <p:cNvSpPr/>
          <p:nvPr/>
        </p:nvSpPr>
        <p:spPr>
          <a:xfrm>
            <a:off x="5143504" y="3714752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А</a:t>
            </a:r>
            <a:endParaRPr lang="ru-RU" sz="4000" dirty="0"/>
          </a:p>
        </p:txBody>
      </p:sp>
      <p:sp>
        <p:nvSpPr>
          <p:cNvPr id="108" name="Прямоугольник 107"/>
          <p:cNvSpPr/>
          <p:nvPr/>
        </p:nvSpPr>
        <p:spPr>
          <a:xfrm>
            <a:off x="7715272" y="857232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К</a:t>
            </a:r>
            <a:endParaRPr lang="ru-RU" sz="4000" dirty="0"/>
          </a:p>
        </p:txBody>
      </p:sp>
      <p:sp>
        <p:nvSpPr>
          <p:cNvPr id="109" name="Прямоугольник 108"/>
          <p:cNvSpPr/>
          <p:nvPr/>
        </p:nvSpPr>
        <p:spPr>
          <a:xfrm>
            <a:off x="7715272" y="142873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У</a:t>
            </a:r>
            <a:endParaRPr lang="ru-RU" sz="4000" dirty="0"/>
          </a:p>
        </p:txBody>
      </p:sp>
      <p:sp>
        <p:nvSpPr>
          <p:cNvPr id="110" name="Прямоугольник 109"/>
          <p:cNvSpPr/>
          <p:nvPr/>
        </p:nvSpPr>
        <p:spPr>
          <a:xfrm>
            <a:off x="7715272" y="2000240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П</a:t>
            </a:r>
            <a:endParaRPr lang="ru-RU" sz="4000" dirty="0"/>
          </a:p>
        </p:txBody>
      </p:sp>
      <p:sp>
        <p:nvSpPr>
          <p:cNvPr id="111" name="Прямоугольник 110"/>
          <p:cNvSpPr/>
          <p:nvPr/>
        </p:nvSpPr>
        <p:spPr>
          <a:xfrm>
            <a:off x="7715272" y="2571744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А</a:t>
            </a:r>
            <a:endParaRPr lang="ru-RU" sz="4000" dirty="0"/>
          </a:p>
        </p:txBody>
      </p:sp>
      <p:sp>
        <p:nvSpPr>
          <p:cNvPr id="112" name="Прямоугольник 111"/>
          <p:cNvSpPr/>
          <p:nvPr/>
        </p:nvSpPr>
        <p:spPr>
          <a:xfrm>
            <a:off x="7715272" y="3143248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Л</a:t>
            </a:r>
            <a:endParaRPr lang="ru-RU" sz="4000" dirty="0"/>
          </a:p>
        </p:txBody>
      </p:sp>
      <p:sp>
        <p:nvSpPr>
          <p:cNvPr id="113" name="Прямоугольник 112"/>
          <p:cNvSpPr/>
          <p:nvPr/>
        </p:nvSpPr>
        <p:spPr>
          <a:xfrm>
            <a:off x="7715272" y="3714752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Ь</a:t>
            </a:r>
            <a:endParaRPr lang="ru-RU" sz="4000" dirty="0"/>
          </a:p>
        </p:txBody>
      </p:sp>
      <p:sp>
        <p:nvSpPr>
          <p:cNvPr id="114" name="Прямоугольник 113"/>
          <p:cNvSpPr/>
          <p:nvPr/>
        </p:nvSpPr>
        <p:spPr>
          <a:xfrm>
            <a:off x="7715272" y="4286256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Н</a:t>
            </a:r>
            <a:endParaRPr lang="ru-RU" sz="4000" dirty="0"/>
          </a:p>
        </p:txBody>
      </p:sp>
      <p:sp>
        <p:nvSpPr>
          <p:cNvPr id="115" name="Прямоугольник 114"/>
          <p:cNvSpPr/>
          <p:nvPr/>
        </p:nvSpPr>
        <p:spPr>
          <a:xfrm>
            <a:off x="7715272" y="4857760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И</a:t>
            </a:r>
            <a:endParaRPr lang="ru-RU" sz="4000" dirty="0"/>
          </a:p>
        </p:txBody>
      </p:sp>
      <p:sp>
        <p:nvSpPr>
          <p:cNvPr id="116" name="Прямоугольник 115"/>
          <p:cNvSpPr/>
          <p:nvPr/>
        </p:nvSpPr>
        <p:spPr>
          <a:xfrm>
            <a:off x="7715272" y="5429264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Ц</a:t>
            </a:r>
            <a:endParaRPr lang="ru-RU" sz="4000" dirty="0"/>
          </a:p>
        </p:txBody>
      </p:sp>
      <p:sp>
        <p:nvSpPr>
          <p:cNvPr id="117" name="Прямоугольник 116"/>
          <p:cNvSpPr/>
          <p:nvPr/>
        </p:nvSpPr>
        <p:spPr>
          <a:xfrm>
            <a:off x="7072330" y="5429264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А</a:t>
            </a:r>
            <a:endParaRPr lang="ru-RU" sz="4000" dirty="0"/>
          </a:p>
        </p:txBody>
      </p:sp>
      <p:sp>
        <p:nvSpPr>
          <p:cNvPr id="119" name="Прямоугольник 118"/>
          <p:cNvSpPr/>
          <p:nvPr/>
        </p:nvSpPr>
        <p:spPr>
          <a:xfrm>
            <a:off x="1928794" y="5429264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Г</a:t>
            </a:r>
            <a:endParaRPr lang="ru-RU" sz="4000" dirty="0"/>
          </a:p>
        </p:txBody>
      </p:sp>
      <p:sp>
        <p:nvSpPr>
          <p:cNvPr id="120" name="Прямоугольник 119"/>
          <p:cNvSpPr/>
          <p:nvPr/>
        </p:nvSpPr>
        <p:spPr>
          <a:xfrm>
            <a:off x="2571736" y="5429264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О</a:t>
            </a:r>
            <a:endParaRPr lang="ru-RU" sz="4000" dirty="0"/>
          </a:p>
        </p:txBody>
      </p:sp>
      <p:sp>
        <p:nvSpPr>
          <p:cNvPr id="121" name="Прямоугольник 120"/>
          <p:cNvSpPr/>
          <p:nvPr/>
        </p:nvSpPr>
        <p:spPr>
          <a:xfrm>
            <a:off x="3214678" y="5429264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Л</a:t>
            </a:r>
            <a:endParaRPr lang="ru-RU" sz="4000" dirty="0"/>
          </a:p>
        </p:txBody>
      </p:sp>
      <p:sp>
        <p:nvSpPr>
          <p:cNvPr id="122" name="Прямоугольник 121"/>
          <p:cNvSpPr/>
          <p:nvPr/>
        </p:nvSpPr>
        <p:spPr>
          <a:xfrm>
            <a:off x="3857620" y="5429264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У</a:t>
            </a:r>
            <a:endParaRPr lang="ru-RU" sz="4000" dirty="0"/>
          </a:p>
        </p:txBody>
      </p:sp>
      <p:sp>
        <p:nvSpPr>
          <p:cNvPr id="123" name="Прямоугольник 122"/>
          <p:cNvSpPr/>
          <p:nvPr/>
        </p:nvSpPr>
        <p:spPr>
          <a:xfrm>
            <a:off x="4500562" y="5429264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Б</a:t>
            </a:r>
            <a:endParaRPr lang="ru-RU" sz="4000" dirty="0"/>
          </a:p>
        </p:txBody>
      </p:sp>
      <p:sp>
        <p:nvSpPr>
          <p:cNvPr id="124" name="Прямоугольник 123"/>
          <p:cNvSpPr/>
          <p:nvPr/>
        </p:nvSpPr>
        <p:spPr>
          <a:xfrm>
            <a:off x="5143504" y="5429264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И</a:t>
            </a:r>
            <a:endParaRPr lang="ru-RU" sz="4000" dirty="0"/>
          </a:p>
        </p:txBody>
      </p:sp>
      <p:sp>
        <p:nvSpPr>
          <p:cNvPr id="125" name="Прямоугольник 124"/>
          <p:cNvSpPr/>
          <p:nvPr/>
        </p:nvSpPr>
        <p:spPr>
          <a:xfrm>
            <a:off x="5786446" y="5429264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К</a:t>
            </a:r>
            <a:endParaRPr lang="ru-RU" sz="4000" dirty="0"/>
          </a:p>
        </p:txBody>
      </p:sp>
      <p:sp>
        <p:nvSpPr>
          <p:cNvPr id="126" name="Прямоугольник 125"/>
          <p:cNvSpPr/>
          <p:nvPr/>
        </p:nvSpPr>
        <p:spPr>
          <a:xfrm>
            <a:off x="6429388" y="5429264"/>
            <a:ext cx="642942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А</a:t>
            </a:r>
            <a:endParaRPr lang="ru-RU" sz="4000" dirty="0"/>
          </a:p>
        </p:txBody>
      </p:sp>
      <p:pic>
        <p:nvPicPr>
          <p:cNvPr id="17" name="Рисунок 16" descr="выхухоль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14290"/>
            <a:ext cx="8429684" cy="6187388"/>
          </a:xfrm>
          <a:prstGeom prst="rect">
            <a:avLst/>
          </a:prstGeom>
        </p:spPr>
      </p:pic>
      <p:pic>
        <p:nvPicPr>
          <p:cNvPr id="27" name="Рисунок 26" descr="чабрец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10" y="357166"/>
            <a:ext cx="8229639" cy="6218906"/>
          </a:xfrm>
          <a:prstGeom prst="rect">
            <a:avLst/>
          </a:prstGeom>
        </p:spPr>
      </p:pic>
      <p:pic>
        <p:nvPicPr>
          <p:cNvPr id="41" name="Рисунок 40" descr="сапсан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8596" y="214290"/>
            <a:ext cx="8342753" cy="6215106"/>
          </a:xfrm>
          <a:prstGeom prst="rect">
            <a:avLst/>
          </a:prstGeom>
        </p:spPr>
      </p:pic>
      <p:pic>
        <p:nvPicPr>
          <p:cNvPr id="42" name="Рисунок 41" descr="удод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1538" y="285728"/>
            <a:ext cx="7858180" cy="6230441"/>
          </a:xfrm>
          <a:prstGeom prst="rect">
            <a:avLst/>
          </a:prstGeom>
        </p:spPr>
      </p:pic>
      <p:pic>
        <p:nvPicPr>
          <p:cNvPr id="53" name="Рисунок 52" descr="выпь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0034" y="357166"/>
            <a:ext cx="8374282" cy="6215106"/>
          </a:xfrm>
          <a:prstGeom prst="rect">
            <a:avLst/>
          </a:prstGeom>
        </p:spPr>
      </p:pic>
      <p:pic>
        <p:nvPicPr>
          <p:cNvPr id="59" name="Рисунок 58" descr="норка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7158" y="285728"/>
            <a:ext cx="8475227" cy="6143644"/>
          </a:xfrm>
          <a:prstGeom prst="rect">
            <a:avLst/>
          </a:prstGeom>
        </p:spPr>
      </p:pic>
      <p:pic>
        <p:nvPicPr>
          <p:cNvPr id="66" name="Рисунок 65" descr="филин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43108" y="214290"/>
            <a:ext cx="4500589" cy="6150805"/>
          </a:xfrm>
          <a:prstGeom prst="rect">
            <a:avLst/>
          </a:prstGeom>
        </p:spPr>
      </p:pic>
      <p:pic>
        <p:nvPicPr>
          <p:cNvPr id="75" name="Рисунок 74" descr="стерлядь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28596" y="1071546"/>
            <a:ext cx="8478060" cy="4572032"/>
          </a:xfrm>
          <a:prstGeom prst="rect">
            <a:avLst/>
          </a:prstGeom>
        </p:spPr>
      </p:pic>
      <p:pic>
        <p:nvPicPr>
          <p:cNvPr id="84" name="Рисунок 83" descr="змееяд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28596" y="785794"/>
            <a:ext cx="8436678" cy="5614226"/>
          </a:xfrm>
          <a:prstGeom prst="rect">
            <a:avLst/>
          </a:prstGeom>
        </p:spPr>
      </p:pic>
      <p:pic>
        <p:nvPicPr>
          <p:cNvPr id="93" name="Рисунок 92" descr="росомаха.jp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71472" y="500042"/>
            <a:ext cx="8358785" cy="6052126"/>
          </a:xfrm>
          <a:prstGeom prst="rect">
            <a:avLst/>
          </a:prstGeom>
        </p:spPr>
      </p:pic>
      <p:pic>
        <p:nvPicPr>
          <p:cNvPr id="100" name="Рисунок 99" descr="беркут.jp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4348" y="714356"/>
            <a:ext cx="7620030" cy="5715023"/>
          </a:xfrm>
          <a:prstGeom prst="rect">
            <a:avLst/>
          </a:prstGeom>
        </p:spPr>
      </p:pic>
      <p:pic>
        <p:nvPicPr>
          <p:cNvPr id="107" name="Рисунок 106" descr="белуга.jp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357158" y="1214422"/>
            <a:ext cx="8463208" cy="4143404"/>
          </a:xfrm>
          <a:prstGeom prst="rect">
            <a:avLst/>
          </a:prstGeom>
        </p:spPr>
      </p:pic>
      <p:pic>
        <p:nvPicPr>
          <p:cNvPr id="118" name="Рисунок 117" descr="купальница.jp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57224" y="428604"/>
            <a:ext cx="7643866" cy="5620062"/>
          </a:xfrm>
          <a:prstGeom prst="rect">
            <a:avLst/>
          </a:prstGeom>
        </p:spPr>
      </p:pic>
      <p:pic>
        <p:nvPicPr>
          <p:cNvPr id="127" name="Рисунок 126" descr="голубика.jpg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57158" y="214290"/>
            <a:ext cx="8501122" cy="6375842"/>
          </a:xfrm>
          <a:prstGeom prst="rect">
            <a:avLst/>
          </a:prstGeom>
        </p:spPr>
      </p:pic>
      <p:sp>
        <p:nvSpPr>
          <p:cNvPr id="128" name="Управляющая кнопка: далее 127">
            <a:hlinkClick r:id="rId16" action="ppaction://hlinksldjump" highlightClick="1"/>
          </p:cNvPr>
          <p:cNvSpPr/>
          <p:nvPr/>
        </p:nvSpPr>
        <p:spPr>
          <a:xfrm>
            <a:off x="214282" y="6000768"/>
            <a:ext cx="1071570" cy="642942"/>
          </a:xfrm>
          <a:prstGeom prst="actionButtonForwardNex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" fill="hold">
                      <p:stCondLst>
                        <p:cond delay="0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EA8C"/>
                                      </p:to>
                                    </p:animClr>
                                    <p:set>
                                      <p:cBhvr>
                                        <p:cTn id="6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71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2" fill="hold">
                      <p:stCondLst>
                        <p:cond delay="0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EA8C"/>
                                      </p:to>
                                    </p:animClr>
                                    <p:set>
                                      <p:cBhvr>
                                        <p:cTn id="7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EA8C"/>
                                      </p:to>
                                    </p:animClr>
                                    <p:set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85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6" fill="hold">
                      <p:stCondLst>
                        <p:cond delay="0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8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EA8C"/>
                                      </p:to>
                                    </p:animClr>
                                    <p:set>
                                      <p:cBhvr>
                                        <p:cTn id="9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EA8C"/>
                                      </p:to>
                                    </p:animClr>
                                    <p:set>
                                      <p:cBhvr>
                                        <p:cTn id="9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99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0" fill="hold">
                      <p:stCondLst>
                        <p:cond delay="0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0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24EA8C"/>
                                      </p:to>
                                    </p:animClr>
                                    <p:set>
                                      <p:cBhvr>
                                        <p:cTn id="10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1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FDF2F"/>
                                      </p:to>
                                    </p:animClr>
                                    <p:set>
                                      <p:cBhvr>
                                        <p:cTn id="1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11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0" fill="hold">
                      <p:stCondLst>
                        <p:cond delay="0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FDF2F"/>
                                      </p:to>
                                    </p:animClr>
                                    <p:set>
                                      <p:cBhvr>
                                        <p:cTn id="1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FDF2F"/>
                                      </p:to>
                                    </p:animClr>
                                    <p:set>
                                      <p:cBhvr>
                                        <p:cTn id="1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FDF2F"/>
                                      </p:to>
                                    </p:animClr>
                                    <p:set>
                                      <p:cBhvr>
                                        <p:cTn id="1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40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1" fill="hold">
                      <p:stCondLst>
                        <p:cond delay="0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FDF2F"/>
                                      </p:to>
                                    </p:animClr>
                                    <p:set>
                                      <p:cBhvr>
                                        <p:cTn id="14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14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8" fill="hold">
                      <p:stCondLst>
                        <p:cond delay="0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DFDF2F"/>
                                      </p:to>
                                    </p:animClr>
                                    <p:set>
                                      <p:cBhvr>
                                        <p:cTn id="1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500"/>
                            </p:stCondLst>
                            <p:childTnLst>
                              <p:par>
                                <p:cTn id="15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500"/>
                            </p:stCondLst>
                            <p:childTnLst>
                              <p:par>
                                <p:cTn id="158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160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1" fill="hold">
                      <p:stCondLst>
                        <p:cond delay="0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16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8" fill="hold">
                      <p:stCondLst>
                        <p:cond delay="0"/>
                      </p:stCondLst>
                      <p:childTnLst>
                        <p:par>
                          <p:cTn id="169" fill="hold">
                            <p:stCondLst>
                              <p:cond delay="0"/>
                            </p:stCondLst>
                            <p:childTnLst>
                              <p:par>
                                <p:cTn id="17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>
                      <p:stCondLst>
                        <p:cond delay="0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81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2" fill="hold">
                      <p:stCondLst>
                        <p:cond delay="0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8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500"/>
                            </p:stCondLst>
                            <p:childTnLst>
                              <p:par>
                                <p:cTn id="18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500"/>
                            </p:stCondLst>
                            <p:childTnLst>
                              <p:par>
                                <p:cTn id="192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9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3FBF5"/>
                                      </p:to>
                                    </p:animClr>
                                    <p:set>
                                      <p:cBhvr>
                                        <p:cTn id="1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01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2" fill="hold">
                      <p:stCondLst>
                        <p:cond delay="0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0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3FBF5"/>
                                      </p:to>
                                    </p:animClr>
                                    <p:set>
                                      <p:cBhvr>
                                        <p:cTn id="20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208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9" fill="hold">
                      <p:stCondLst>
                        <p:cond delay="0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1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3FBF5"/>
                                      </p:to>
                                    </p:animClr>
                                    <p:set>
                                      <p:cBhvr>
                                        <p:cTn id="2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  <p:seq concurrent="1" nextAc="seek">
              <p:cTn id="215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6" fill="hold">
                      <p:stCondLst>
                        <p:cond delay="0"/>
                      </p:stCondLst>
                      <p:childTnLst>
                        <p:par>
                          <p:cTn id="217" fill="hold">
                            <p:stCondLst>
                              <p:cond delay="0"/>
                            </p:stCondLst>
                            <p:childTnLst>
                              <p:par>
                                <p:cTn id="21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1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13FBF5"/>
                                      </p:to>
                                    </p:animClr>
                                    <p:set>
                                      <p:cBhvr>
                                        <p:cTn id="22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2" fill="hold">
                            <p:stCondLst>
                              <p:cond delay="500"/>
                            </p:stCondLst>
                            <p:childTnLst>
                              <p:par>
                                <p:cTn id="2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500"/>
                            </p:stCondLst>
                            <p:childTnLst>
                              <p:par>
                                <p:cTn id="226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  <p:seq concurrent="1" nextAc="seek">
              <p:cTn id="228" restart="whenNotActive" fill="hold" evtFilter="cancelBubble" nodeType="interactiveSeq">
                <p:stCondLst>
                  <p:cond evt="onClick" delay="0">
                    <p:tgtEl>
                      <p:spTgt spid="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9" fill="hold">
                      <p:stCondLst>
                        <p:cond delay="0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98BB5"/>
                                      </p:to>
                                    </p:animClr>
                                    <p:set>
                                      <p:cBhvr>
                                        <p:cTn id="2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4"/>
                  </p:tgtEl>
                </p:cond>
              </p:nextCondLst>
            </p:seq>
            <p:seq concurrent="1" nextAc="seek">
              <p:cTn id="235" restart="whenNotActive" fill="hold" evtFilter="cancelBubble" nodeType="interactiveSeq">
                <p:stCondLst>
                  <p:cond evt="onClick" delay="0">
                    <p:tgtEl>
                      <p:spTgt spid="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6" fill="hold">
                      <p:stCondLst>
                        <p:cond delay="0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98BB5"/>
                                      </p:to>
                                    </p:animClr>
                                    <p:set>
                                      <p:cBhvr>
                                        <p:cTn id="2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5"/>
                  </p:tgtEl>
                </p:cond>
              </p:nextCondLst>
            </p:seq>
            <p:seq concurrent="1" nextAc="seek">
              <p:cTn id="24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3" fill="hold">
                      <p:stCondLst>
                        <p:cond delay="0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4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98BB5"/>
                                      </p:to>
                                    </p:animClr>
                                    <p:set>
                                      <p:cBhvr>
                                        <p:cTn id="24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249" restart="whenNotActive" fill="hold" evtFilter="cancelBubble" nodeType="interactiveSeq">
                <p:stCondLst>
                  <p:cond evt="onClick" delay="0">
                    <p:tgtEl>
                      <p:spTgt spid="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0" fill="hold">
                      <p:stCondLst>
                        <p:cond delay="0"/>
                      </p:stCondLst>
                      <p:childTnLst>
                        <p:par>
                          <p:cTn id="251" fill="hold">
                            <p:stCondLst>
                              <p:cond delay="0"/>
                            </p:stCondLst>
                            <p:childTnLst>
                              <p:par>
                                <p:cTn id="25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98BB5"/>
                                      </p:to>
                                    </p:animClr>
                                    <p:set>
                                      <p:cBhvr>
                                        <p:cTn id="25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7"/>
                  </p:tgtEl>
                </p:cond>
              </p:nextCondLst>
            </p:seq>
            <p:seq concurrent="1" nextAc="seek">
              <p:cTn id="256" restart="whenNotActive" fill="hold" evtFilter="cancelBubble" nodeType="interactiveSeq">
                <p:stCondLst>
                  <p:cond evt="onClick" delay="0">
                    <p:tgtEl>
                      <p:spTgt spid="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7" fill="hold">
                      <p:stCondLst>
                        <p:cond delay="0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6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98BB5"/>
                                      </p:to>
                                    </p:animClr>
                                    <p:set>
                                      <p:cBhvr>
                                        <p:cTn id="26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3" fill="hold">
                            <p:stCondLst>
                              <p:cond delay="500"/>
                            </p:stCondLst>
                            <p:childTnLst>
                              <p:par>
                                <p:cTn id="2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6" fill="hold">
                            <p:stCondLst>
                              <p:cond delay="500"/>
                            </p:stCondLst>
                            <p:childTnLst>
                              <p:par>
                                <p:cTn id="267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8"/>
                  </p:tgtEl>
                </p:cond>
              </p:nextCondLst>
            </p:seq>
            <p:seq concurrent="1" nextAc="seek">
              <p:cTn id="269" restart="whenNotActive" fill="hold" evtFilter="cancelBubble" nodeType="interactiveSeq">
                <p:stCondLst>
                  <p:cond evt="onClick" delay="0">
                    <p:tgtEl>
                      <p:spTgt spid="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0" fill="hold">
                      <p:stCondLst>
                        <p:cond delay="0"/>
                      </p:stCondLst>
                      <p:childTnLst>
                        <p:par>
                          <p:cTn id="271" fill="hold">
                            <p:stCondLst>
                              <p:cond delay="0"/>
                            </p:stCondLst>
                            <p:childTnLst>
                              <p:par>
                                <p:cTn id="27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7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128E6"/>
                                      </p:to>
                                    </p:animClr>
                                    <p:set>
                                      <p:cBhvr>
                                        <p:cTn id="27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0"/>
                  </p:tgtEl>
                </p:cond>
              </p:nextCondLst>
            </p:seq>
            <p:seq concurrent="1" nextAc="seek">
              <p:cTn id="276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7" fill="hold">
                      <p:stCondLst>
                        <p:cond delay="0"/>
                      </p:stCondLst>
                      <p:childTnLst>
                        <p:par>
                          <p:cTn id="278" fill="hold">
                            <p:stCondLst>
                              <p:cond delay="0"/>
                            </p:stCondLst>
                            <p:childTnLst>
                              <p:par>
                                <p:cTn id="27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0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128E6"/>
                                      </p:to>
                                    </p:animClr>
                                    <p:set>
                                      <p:cBhvr>
                                        <p:cTn id="28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seq concurrent="1" nextAc="seek">
              <p:cTn id="283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4" fill="hold">
                      <p:stCondLst>
                        <p:cond delay="0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8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128E6"/>
                                      </p:to>
                                    </p:animClr>
                                    <p:set>
                                      <p:cBhvr>
                                        <p:cTn id="28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8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seq concurrent="1" nextAc="seek">
              <p:cTn id="290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1" fill="hold">
                      <p:stCondLst>
                        <p:cond delay="0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9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128E6"/>
                                      </p:to>
                                    </p:animClr>
                                    <p:set>
                                      <p:cBhvr>
                                        <p:cTn id="29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seq concurrent="1" nextAc="seek">
              <p:cTn id="297" restart="whenNotActive" fill="hold" evtFilter="cancelBubble" nodeType="interactiveSeq">
                <p:stCondLst>
                  <p:cond evt="onClick" delay="0">
                    <p:tgtEl>
                      <p:spTgt spid="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8" fill="hold">
                      <p:stCondLst>
                        <p:cond delay="0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0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128E6"/>
                                      </p:to>
                                    </p:animClr>
                                    <p:set>
                                      <p:cBhvr>
                                        <p:cTn id="30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4" fill="hold">
                            <p:stCondLst>
                              <p:cond delay="500"/>
                            </p:stCondLst>
                            <p:childTnLst>
                              <p:par>
                                <p:cTn id="30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500"/>
                            </p:stCondLst>
                            <p:childTnLst>
                              <p:par>
                                <p:cTn id="308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5"/>
                  </p:tgtEl>
                </p:cond>
              </p:nextCondLst>
            </p:seq>
            <p:seq concurrent="1" nextAc="seek">
              <p:cTn id="310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1" fill="hold">
                      <p:stCondLst>
                        <p:cond delay="0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1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2AE4"/>
                                      </p:to>
                                    </p:animClr>
                                    <p:set>
                                      <p:cBhvr>
                                        <p:cTn id="31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317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8" fill="hold">
                      <p:stCondLst>
                        <p:cond delay="0"/>
                      </p:stCondLst>
                      <p:childTnLst>
                        <p:par>
                          <p:cTn id="319" fill="hold">
                            <p:stCondLst>
                              <p:cond delay="0"/>
                            </p:stCondLst>
                            <p:childTnLst>
                              <p:par>
                                <p:cTn id="3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2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2AE4"/>
                                      </p:to>
                                    </p:animClr>
                                    <p:set>
                                      <p:cBhvr>
                                        <p:cTn id="32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324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5" fill="hold">
                      <p:stCondLst>
                        <p:cond delay="0"/>
                      </p:stCondLst>
                      <p:childTnLst>
                        <p:par>
                          <p:cTn id="326" fill="hold">
                            <p:stCondLst>
                              <p:cond delay="0"/>
                            </p:stCondLst>
                            <p:childTnLst>
                              <p:par>
                                <p:cTn id="32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2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2AE4"/>
                                      </p:to>
                                    </p:animClr>
                                    <p:set>
                                      <p:cBhvr>
                                        <p:cTn id="3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331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2" fill="hold">
                      <p:stCondLst>
                        <p:cond delay="0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3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2AE4"/>
                                      </p:to>
                                    </p:animClr>
                                    <p:set>
                                      <p:cBhvr>
                                        <p:cTn id="33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338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9" fill="hold">
                      <p:stCondLst>
                        <p:cond delay="0"/>
                      </p:stCondLst>
                      <p:childTnLst>
                        <p:par>
                          <p:cTn id="340" fill="hold">
                            <p:stCondLst>
                              <p:cond delay="0"/>
                            </p:stCondLst>
                            <p:childTnLst>
                              <p:par>
                                <p:cTn id="3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2AE4"/>
                                      </p:to>
                                    </p:animClr>
                                    <p:set>
                                      <p:cBhvr>
                                        <p:cTn id="3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345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6" fill="hold">
                      <p:stCondLst>
                        <p:cond delay="0"/>
                      </p:stCondLst>
                      <p:childTnLst>
                        <p:par>
                          <p:cTn id="347" fill="hold">
                            <p:stCondLst>
                              <p:cond delay="0"/>
                            </p:stCondLst>
                            <p:childTnLst>
                              <p:par>
                                <p:cTn id="34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4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2AE4"/>
                                      </p:to>
                                    </p:animClr>
                                    <p:set>
                                      <p:cBhvr>
                                        <p:cTn id="35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352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3" fill="hold">
                      <p:stCondLst>
                        <p:cond delay="0"/>
                      </p:stCondLst>
                      <p:childTnLst>
                        <p:par>
                          <p:cTn id="354" fill="hold">
                            <p:stCondLst>
                              <p:cond delay="0"/>
                            </p:stCondLst>
                            <p:childTnLst>
                              <p:par>
                                <p:cTn id="35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5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2AE4"/>
                                      </p:to>
                                    </p:animClr>
                                    <p:set>
                                      <p:cBhvr>
                                        <p:cTn id="35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359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0" fill="hold">
                      <p:stCondLst>
                        <p:cond delay="0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63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332AE4"/>
                                      </p:to>
                                    </p:animClr>
                                    <p:set>
                                      <p:cBhvr>
                                        <p:cTn id="36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6" fill="hold">
                            <p:stCondLst>
                              <p:cond delay="500"/>
                            </p:stCondLst>
                            <p:childTnLst>
                              <p:par>
                                <p:cTn id="36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500"/>
                            </p:stCondLst>
                            <p:childTnLst>
                              <p:par>
                                <p:cTn id="370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372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73" fill="hold">
                      <p:stCondLst>
                        <p:cond delay="0"/>
                      </p:stCondLst>
                      <p:childTnLst>
                        <p:par>
                          <p:cTn id="374" fill="hold">
                            <p:stCondLst>
                              <p:cond delay="0"/>
                            </p:stCondLst>
                            <p:childTnLst>
                              <p:par>
                                <p:cTn id="37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7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F01E"/>
                                      </p:to>
                                    </p:animClr>
                                    <p:set>
                                      <p:cBhvr>
                                        <p:cTn id="3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379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0" fill="hold">
                      <p:stCondLst>
                        <p:cond delay="0"/>
                      </p:stCondLst>
                      <p:childTnLst>
                        <p:par>
                          <p:cTn id="381" fill="hold">
                            <p:stCondLst>
                              <p:cond delay="0"/>
                            </p:stCondLst>
                            <p:childTnLst>
                              <p:par>
                                <p:cTn id="38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8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F01E"/>
                                      </p:to>
                                    </p:animClr>
                                    <p:set>
                                      <p:cBhvr>
                                        <p:cTn id="38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5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386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7" fill="hold">
                      <p:stCondLst>
                        <p:cond delay="0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9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F01E"/>
                                      </p:to>
                                    </p:animClr>
                                    <p:set>
                                      <p:cBhvr>
                                        <p:cTn id="39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393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4" fill="hold">
                      <p:stCondLst>
                        <p:cond delay="0"/>
                      </p:stCondLst>
                      <p:childTnLst>
                        <p:par>
                          <p:cTn id="395" fill="hold">
                            <p:stCondLst>
                              <p:cond delay="0"/>
                            </p:stCondLst>
                            <p:childTnLst>
                              <p:par>
                                <p:cTn id="39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39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F01E"/>
                                      </p:to>
                                    </p:animClr>
                                    <p:set>
                                      <p:cBhvr>
                                        <p:cTn id="39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400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1" fill="hold">
                      <p:stCondLst>
                        <p:cond delay="0"/>
                      </p:stCondLst>
                      <p:childTnLst>
                        <p:par>
                          <p:cTn id="402" fill="hold">
                            <p:stCondLst>
                              <p:cond delay="0"/>
                            </p:stCondLst>
                            <p:childTnLst>
                              <p:par>
                                <p:cTn id="40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0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F01E"/>
                                      </p:to>
                                    </p:animClr>
                                    <p:set>
                                      <p:cBhvr>
                                        <p:cTn id="40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40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8" fill="hold">
                      <p:stCondLst>
                        <p:cond delay="0"/>
                      </p:stCondLst>
                      <p:childTnLst>
                        <p:par>
                          <p:cTn id="409" fill="hold">
                            <p:stCondLst>
                              <p:cond delay="0"/>
                            </p:stCondLst>
                            <p:childTnLst>
                              <p:par>
                                <p:cTn id="41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1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0F01E"/>
                                      </p:to>
                                    </p:animClr>
                                    <p:set>
                                      <p:cBhvr>
                                        <p:cTn id="41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3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4" fill="hold">
                            <p:stCondLst>
                              <p:cond delay="500"/>
                            </p:stCondLst>
                            <p:childTnLst>
                              <p:par>
                                <p:cTn id="4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7" fill="hold">
                            <p:stCondLst>
                              <p:cond delay="500"/>
                            </p:stCondLst>
                            <p:childTnLst>
                              <p:par>
                                <p:cTn id="418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420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1" fill="hold">
                      <p:stCondLst>
                        <p:cond delay="0"/>
                      </p:stCondLst>
                      <p:childTnLst>
                        <p:par>
                          <p:cTn id="422" fill="hold">
                            <p:stCondLst>
                              <p:cond delay="0"/>
                            </p:stCondLst>
                            <p:childTnLst>
                              <p:par>
                                <p:cTn id="4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24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5C97A"/>
                                      </p:to>
                                    </p:animClr>
                                    <p:set>
                                      <p:cBhvr>
                                        <p:cTn id="42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427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8" fill="hold">
                      <p:stCondLst>
                        <p:cond delay="0"/>
                      </p:stCondLst>
                      <p:childTnLst>
                        <p:par>
                          <p:cTn id="429" fill="hold">
                            <p:stCondLst>
                              <p:cond delay="0"/>
                            </p:stCondLst>
                            <p:childTnLst>
                              <p:par>
                                <p:cTn id="4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3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5C97A"/>
                                      </p:to>
                                    </p:animClr>
                                    <p:set>
                                      <p:cBhvr>
                                        <p:cTn id="43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434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5" fill="hold">
                      <p:stCondLst>
                        <p:cond delay="0"/>
                      </p:stCondLst>
                      <p:childTnLst>
                        <p:par>
                          <p:cTn id="436" fill="hold">
                            <p:stCondLst>
                              <p:cond delay="0"/>
                            </p:stCondLst>
                            <p:childTnLst>
                              <p:par>
                                <p:cTn id="4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3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5C97A"/>
                                      </p:to>
                                    </p:animClr>
                                    <p:set>
                                      <p:cBhvr>
                                        <p:cTn id="43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441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2" fill="hold">
                      <p:stCondLst>
                        <p:cond delay="0"/>
                      </p:stCondLst>
                      <p:childTnLst>
                        <p:par>
                          <p:cTn id="443" fill="hold">
                            <p:stCondLst>
                              <p:cond delay="0"/>
                            </p:stCondLst>
                            <p:childTnLst>
                              <p:par>
                                <p:cTn id="4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4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5C97A"/>
                                      </p:to>
                                    </p:animClr>
                                    <p:set>
                                      <p:cBhvr>
                                        <p:cTn id="44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448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9" fill="hold">
                      <p:stCondLst>
                        <p:cond delay="0"/>
                      </p:stCondLst>
                      <p:childTnLst>
                        <p:par>
                          <p:cTn id="450" fill="hold">
                            <p:stCondLst>
                              <p:cond delay="0"/>
                            </p:stCondLst>
                            <p:childTnLst>
                              <p:par>
                                <p:cTn id="45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5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5C97A"/>
                                      </p:to>
                                    </p:animClr>
                                    <p:set>
                                      <p:cBhvr>
                                        <p:cTn id="45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455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6" fill="hold">
                      <p:stCondLst>
                        <p:cond delay="0"/>
                      </p:stCondLst>
                      <p:childTnLst>
                        <p:par>
                          <p:cTn id="457" fill="hold">
                            <p:stCondLst>
                              <p:cond delay="0"/>
                            </p:stCondLst>
                            <p:childTnLst>
                              <p:par>
                                <p:cTn id="45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5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5C97A"/>
                                      </p:to>
                                    </p:animClr>
                                    <p:set>
                                      <p:cBhvr>
                                        <p:cTn id="460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462" restart="whenNotActive" fill="hold" evtFilter="cancelBubble" nodeType="interactiveSeq">
                <p:stCondLst>
                  <p:cond evt="onClick" delay="0">
                    <p:tgtEl>
                      <p:spTgt spid="9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3" fill="hold">
                      <p:stCondLst>
                        <p:cond delay="0"/>
                      </p:stCondLst>
                      <p:childTnLst>
                        <p:par>
                          <p:cTn id="464" fill="hold">
                            <p:stCondLst>
                              <p:cond delay="0"/>
                            </p:stCondLst>
                            <p:childTnLst>
                              <p:par>
                                <p:cTn id="46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6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5C97A"/>
                                      </p:to>
                                    </p:animClr>
                                    <p:set>
                                      <p:cBhvr>
                                        <p:cTn id="46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6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1"/>
                  </p:tgtEl>
                </p:cond>
              </p:nextCondLst>
            </p:seq>
            <p:seq concurrent="1" nextAc="seek">
              <p:cTn id="469" restart="whenNotActive" fill="hold" evtFilter="cancelBubble" nodeType="interactiveSeq">
                <p:stCondLst>
                  <p:cond evt="onClick" delay="0">
                    <p:tgtEl>
                      <p:spTgt spid="9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0" fill="hold">
                      <p:stCondLst>
                        <p:cond delay="0"/>
                      </p:stCondLst>
                      <p:childTnLst>
                        <p:par>
                          <p:cTn id="471" fill="hold">
                            <p:stCondLst>
                              <p:cond delay="0"/>
                            </p:stCondLst>
                            <p:childTnLst>
                              <p:par>
                                <p:cTn id="47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7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45C97A"/>
                                      </p:to>
                                    </p:animClr>
                                    <p:set>
                                      <p:cBhvr>
                                        <p:cTn id="47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6" fill="hold">
                            <p:stCondLst>
                              <p:cond delay="500"/>
                            </p:stCondLst>
                            <p:childTnLst>
                              <p:par>
                                <p:cTn id="47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9" fill="hold">
                            <p:stCondLst>
                              <p:cond delay="500"/>
                            </p:stCondLst>
                            <p:childTnLst>
                              <p:par>
                                <p:cTn id="480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"/>
                  </p:tgtEl>
                </p:cond>
              </p:nextCondLst>
            </p:seq>
            <p:seq concurrent="1" nextAc="seek">
              <p:cTn id="482" restart="whenNotActive" fill="hold" evtFilter="cancelBubble" nodeType="interactiveSeq">
                <p:stCondLst>
                  <p:cond evt="onClick" delay="0">
                    <p:tgtEl>
                      <p:spTgt spid="9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3" fill="hold">
                      <p:stCondLst>
                        <p:cond delay="0"/>
                      </p:stCondLst>
                      <p:childTnLst>
                        <p:par>
                          <p:cTn id="484" fill="hold">
                            <p:stCondLst>
                              <p:cond delay="0"/>
                            </p:stCondLst>
                            <p:childTnLst>
                              <p:par>
                                <p:cTn id="48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8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DB821"/>
                                      </p:to>
                                    </p:animClr>
                                    <p:set>
                                      <p:cBhvr>
                                        <p:cTn id="48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4"/>
                  </p:tgtEl>
                </p:cond>
              </p:nextCondLst>
            </p:seq>
            <p:seq concurrent="1" nextAc="seek">
              <p:cTn id="489" restart="whenNotActive" fill="hold" evtFilter="cancelBubble" nodeType="interactiveSeq">
                <p:stCondLst>
                  <p:cond evt="onClick" delay="0">
                    <p:tgtEl>
                      <p:spTgt spid="9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0" fill="hold">
                      <p:stCondLst>
                        <p:cond delay="0"/>
                      </p:stCondLst>
                      <p:childTnLst>
                        <p:par>
                          <p:cTn id="491" fill="hold">
                            <p:stCondLst>
                              <p:cond delay="0"/>
                            </p:stCondLst>
                            <p:childTnLst>
                              <p:par>
                                <p:cTn id="49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49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DB821"/>
                                      </p:to>
                                    </p:animClr>
                                    <p:set>
                                      <p:cBhvr>
                                        <p:cTn id="494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5"/>
                  </p:tgtEl>
                </p:cond>
              </p:nextCondLst>
            </p:seq>
            <p:seq concurrent="1" nextAc="seek">
              <p:cTn id="496" restart="whenNotActive" fill="hold" evtFilter="cancelBubble" nodeType="interactiveSeq">
                <p:stCondLst>
                  <p:cond evt="onClick" delay="0">
                    <p:tgtEl>
                      <p:spTgt spid="9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7" fill="hold">
                      <p:stCondLst>
                        <p:cond delay="0"/>
                      </p:stCondLst>
                      <p:childTnLst>
                        <p:par>
                          <p:cTn id="498" fill="hold">
                            <p:stCondLst>
                              <p:cond delay="0"/>
                            </p:stCondLst>
                            <p:childTnLst>
                              <p:par>
                                <p:cTn id="49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0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DB821"/>
                                      </p:to>
                                    </p:animClr>
                                    <p:set>
                                      <p:cBhvr>
                                        <p:cTn id="50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6"/>
                  </p:tgtEl>
                </p:cond>
              </p:nextCondLst>
            </p:seq>
            <p:seq concurrent="1" nextAc="seek">
              <p:cTn id="503" restart="whenNotActive" fill="hold" evtFilter="cancelBubble" nodeType="interactiveSeq">
                <p:stCondLst>
                  <p:cond evt="onClick" delay="0">
                    <p:tgtEl>
                      <p:spTgt spid="9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04" fill="hold">
                      <p:stCondLst>
                        <p:cond delay="0"/>
                      </p:stCondLst>
                      <p:childTnLst>
                        <p:par>
                          <p:cTn id="505" fill="hold">
                            <p:stCondLst>
                              <p:cond delay="0"/>
                            </p:stCondLst>
                            <p:childTnLst>
                              <p:par>
                                <p:cTn id="50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0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DB821"/>
                                      </p:to>
                                    </p:animClr>
                                    <p:set>
                                      <p:cBhvr>
                                        <p:cTn id="508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9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7"/>
                  </p:tgtEl>
                </p:cond>
              </p:nextCondLst>
            </p:seq>
            <p:seq concurrent="1" nextAc="seek">
              <p:cTn id="510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1" fill="hold">
                      <p:stCondLst>
                        <p:cond delay="0"/>
                      </p:stCondLst>
                      <p:childTnLst>
                        <p:par>
                          <p:cTn id="512" fill="hold">
                            <p:stCondLst>
                              <p:cond delay="0"/>
                            </p:stCondLst>
                            <p:childTnLst>
                              <p:par>
                                <p:cTn id="51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1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DB821"/>
                                      </p:to>
                                    </p:animClr>
                                    <p:set>
                                      <p:cBhvr>
                                        <p:cTn id="515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6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  <p:seq concurrent="1" nextAc="seek">
              <p:cTn id="517" restart="whenNotActive" fill="hold" evtFilter="cancelBubble" nodeType="interactiveSeq">
                <p:stCondLst>
                  <p:cond evt="onClick" delay="0">
                    <p:tgtEl>
                      <p:spTgt spid="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8" fill="hold">
                      <p:stCondLst>
                        <p:cond delay="0"/>
                      </p:stCondLst>
                      <p:childTnLst>
                        <p:par>
                          <p:cTn id="519" fill="hold">
                            <p:stCondLst>
                              <p:cond delay="0"/>
                            </p:stCondLst>
                            <p:childTnLst>
                              <p:par>
                                <p:cTn id="52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2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EDB821"/>
                                      </p:to>
                                    </p:animClr>
                                    <p:set>
                                      <p:cBhvr>
                                        <p:cTn id="52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2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4" fill="hold">
                            <p:stCondLst>
                              <p:cond delay="500"/>
                            </p:stCondLst>
                            <p:childTnLst>
                              <p:par>
                                <p:cTn id="5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500"/>
                            </p:stCondLst>
                            <p:childTnLst>
                              <p:par>
                                <p:cTn id="528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9"/>
                  </p:tgtEl>
                </p:cond>
              </p:nextCondLst>
            </p:seq>
            <p:seq concurrent="1" nextAc="seek">
              <p:cTn id="530" restart="whenNotActive" fill="hold" evtFilter="cancelBubble" nodeType="interactiveSeq">
                <p:stCondLst>
                  <p:cond evt="onClick" delay="0">
                    <p:tgtEl>
                      <p:spTgt spid="10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1" fill="hold">
                      <p:stCondLst>
                        <p:cond delay="0"/>
                      </p:stCondLst>
                      <p:childTnLst>
                        <p:par>
                          <p:cTn id="532" fill="hold">
                            <p:stCondLst>
                              <p:cond delay="0"/>
                            </p:stCondLst>
                            <p:childTnLst>
                              <p:par>
                                <p:cTn id="53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3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26CA2"/>
                                      </p:to>
                                    </p:animClr>
                                    <p:set>
                                      <p:cBhvr>
                                        <p:cTn id="535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1"/>
                  </p:tgtEl>
                </p:cond>
              </p:nextCondLst>
            </p:seq>
            <p:seq concurrent="1" nextAc="seek">
              <p:cTn id="537" restart="whenNotActive" fill="hold" evtFilter="cancelBubble" nodeType="interactiveSeq">
                <p:stCondLst>
                  <p:cond evt="onClick" delay="0">
                    <p:tgtEl>
                      <p:spTgt spid="10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8" fill="hold">
                      <p:stCondLst>
                        <p:cond delay="0"/>
                      </p:stCondLst>
                      <p:childTnLst>
                        <p:par>
                          <p:cTn id="539" fill="hold">
                            <p:stCondLst>
                              <p:cond delay="0"/>
                            </p:stCondLst>
                            <p:childTnLst>
                              <p:par>
                                <p:cTn id="54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41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26CA2"/>
                                      </p:to>
                                    </p:animClr>
                                    <p:set>
                                      <p:cBhvr>
                                        <p:cTn id="542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3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"/>
                  </p:tgtEl>
                </p:cond>
              </p:nextCondLst>
            </p:seq>
            <p:seq concurrent="1" nextAc="seek">
              <p:cTn id="544" restart="whenNotActive" fill="hold" evtFilter="cancelBubble" nodeType="interactiveSeq">
                <p:stCondLst>
                  <p:cond evt="onClick" delay="0">
                    <p:tgtEl>
                      <p:spTgt spid="1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5" fill="hold">
                      <p:stCondLst>
                        <p:cond delay="0"/>
                      </p:stCondLst>
                      <p:childTnLst>
                        <p:par>
                          <p:cTn id="546" fill="hold">
                            <p:stCondLst>
                              <p:cond delay="0"/>
                            </p:stCondLst>
                            <p:childTnLst>
                              <p:par>
                                <p:cTn id="5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4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26CA2"/>
                                      </p:to>
                                    </p:animClr>
                                    <p:set>
                                      <p:cBhvr>
                                        <p:cTn id="54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"/>
                  </p:tgtEl>
                </p:cond>
              </p:nextCondLst>
            </p:seq>
            <p:seq concurrent="1" nextAc="seek">
              <p:cTn id="551" restart="whenNotActive" fill="hold" evtFilter="cancelBubble" nodeType="interactiveSeq">
                <p:stCondLst>
                  <p:cond evt="onClick" delay="0">
                    <p:tgtEl>
                      <p:spTgt spid="10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2" fill="hold">
                      <p:stCondLst>
                        <p:cond delay="0"/>
                      </p:stCondLst>
                      <p:childTnLst>
                        <p:par>
                          <p:cTn id="553" fill="hold">
                            <p:stCondLst>
                              <p:cond delay="0"/>
                            </p:stCondLst>
                            <p:childTnLst>
                              <p:par>
                                <p:cTn id="5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55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26CA2"/>
                                      </p:to>
                                    </p:animClr>
                                    <p:set>
                                      <p:cBhvr>
                                        <p:cTn id="55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4"/>
                  </p:tgtEl>
                </p:cond>
              </p:nextCondLst>
            </p:seq>
            <p:seq concurrent="1" nextAc="seek">
              <p:cTn id="558" restart="whenNotActive" fill="hold" evtFilter="cancelBubble" nodeType="interactiveSeq">
                <p:stCondLst>
                  <p:cond evt="onClick" delay="0">
                    <p:tgtEl>
                      <p:spTgt spid="1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59" fill="hold">
                      <p:stCondLst>
                        <p:cond delay="0"/>
                      </p:stCondLst>
                      <p:childTnLst>
                        <p:par>
                          <p:cTn id="560" fill="hold">
                            <p:stCondLst>
                              <p:cond delay="0"/>
                            </p:stCondLst>
                            <p:childTnLst>
                              <p:par>
                                <p:cTn id="56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62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26CA2"/>
                                      </p:to>
                                    </p:animClr>
                                    <p:set>
                                      <p:cBhvr>
                                        <p:cTn id="56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5"/>
                  </p:tgtEl>
                </p:cond>
              </p:nextCondLst>
            </p:seq>
            <p:seq concurrent="1" nextAc="seek">
              <p:cTn id="565" restart="whenNotActive" fill="hold" evtFilter="cancelBubble" nodeType="interactiveSeq">
                <p:stCondLst>
                  <p:cond evt="onClick" delay="0">
                    <p:tgtEl>
                      <p:spTgt spid="10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66" fill="hold">
                      <p:stCondLst>
                        <p:cond delay="0"/>
                      </p:stCondLst>
                      <p:childTnLst>
                        <p:par>
                          <p:cTn id="567" fill="hold">
                            <p:stCondLst>
                              <p:cond delay="0"/>
                            </p:stCondLst>
                            <p:childTnLst>
                              <p:par>
                                <p:cTn id="56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69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A26CA2"/>
                                      </p:to>
                                    </p:animClr>
                                    <p:set>
                                      <p:cBhvr>
                                        <p:cTn id="570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2" fill="hold">
                            <p:stCondLst>
                              <p:cond delay="500"/>
                            </p:stCondLst>
                            <p:childTnLst>
                              <p:par>
                                <p:cTn id="57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5" fill="hold">
                            <p:stCondLst>
                              <p:cond delay="500"/>
                            </p:stCondLst>
                            <p:childTnLst>
                              <p:par>
                                <p:cTn id="576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6"/>
                  </p:tgtEl>
                </p:cond>
              </p:nextCondLst>
            </p:seq>
            <p:seq concurrent="1" nextAc="seek">
              <p:cTn id="578" restart="whenNotActive" fill="hold" evtFilter="cancelBubble" nodeType="interactiveSeq">
                <p:stCondLst>
                  <p:cond evt="onClick" delay="0">
                    <p:tgtEl>
                      <p:spTgt spid="10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9" fill="hold">
                      <p:stCondLst>
                        <p:cond delay="0"/>
                      </p:stCondLst>
                      <p:childTnLst>
                        <p:par>
                          <p:cTn id="580" fill="hold">
                            <p:stCondLst>
                              <p:cond delay="0"/>
                            </p:stCondLst>
                            <p:childTnLst>
                              <p:par>
                                <p:cTn id="58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8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F915"/>
                                      </p:to>
                                    </p:animClr>
                                    <p:set>
                                      <p:cBhvr>
                                        <p:cTn id="583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4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8"/>
                  </p:tgtEl>
                </p:cond>
              </p:nextCondLst>
            </p:seq>
            <p:seq concurrent="1" nextAc="seek">
              <p:cTn id="585" restart="whenNotActive" fill="hold" evtFilter="cancelBubble" nodeType="interactiveSeq">
                <p:stCondLst>
                  <p:cond evt="onClick" delay="0">
                    <p:tgtEl>
                      <p:spTgt spid="10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6" fill="hold">
                      <p:stCondLst>
                        <p:cond delay="0"/>
                      </p:stCondLst>
                      <p:childTnLst>
                        <p:par>
                          <p:cTn id="587" fill="hold">
                            <p:stCondLst>
                              <p:cond delay="0"/>
                            </p:stCondLst>
                            <p:childTnLst>
                              <p:par>
                                <p:cTn id="58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89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F915"/>
                                      </p:to>
                                    </p:animClr>
                                    <p:set>
                                      <p:cBhvr>
                                        <p:cTn id="590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1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9"/>
                  </p:tgtEl>
                </p:cond>
              </p:nextCondLst>
            </p:seq>
            <p:seq concurrent="1" nextAc="seek">
              <p:cTn id="592" restart="whenNotActive" fill="hold" evtFilter="cancelBubble" nodeType="interactiveSeq">
                <p:stCondLst>
                  <p:cond evt="onClick" delay="0">
                    <p:tgtEl>
                      <p:spTgt spid="1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3" fill="hold">
                      <p:stCondLst>
                        <p:cond delay="0"/>
                      </p:stCondLst>
                      <p:childTnLst>
                        <p:par>
                          <p:cTn id="594" fill="hold">
                            <p:stCondLst>
                              <p:cond delay="0"/>
                            </p:stCondLst>
                            <p:childTnLst>
                              <p:par>
                                <p:cTn id="59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59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F915"/>
                                      </p:to>
                                    </p:animClr>
                                    <p:set>
                                      <p:cBhvr>
                                        <p:cTn id="59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9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0"/>
                  </p:tgtEl>
                </p:cond>
              </p:nextCondLst>
            </p:seq>
            <p:seq concurrent="1" nextAc="seek">
              <p:cTn id="599" restart="whenNotActive" fill="hold" evtFilter="cancelBubble" nodeType="interactiveSeq">
                <p:stCondLst>
                  <p:cond evt="onClick" delay="0">
                    <p:tgtEl>
                      <p:spTgt spid="1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0" fill="hold">
                      <p:stCondLst>
                        <p:cond delay="0"/>
                      </p:stCondLst>
                      <p:childTnLst>
                        <p:par>
                          <p:cTn id="601" fill="hold">
                            <p:stCondLst>
                              <p:cond delay="0"/>
                            </p:stCondLst>
                            <p:childTnLst>
                              <p:par>
                                <p:cTn id="60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03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F915"/>
                                      </p:to>
                                    </p:animClr>
                                    <p:set>
                                      <p:cBhvr>
                                        <p:cTn id="60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1"/>
                  </p:tgtEl>
                </p:cond>
              </p:nextCondLst>
            </p:seq>
            <p:seq concurrent="1" nextAc="seek">
              <p:cTn id="606" restart="whenNotActive" fill="hold" evtFilter="cancelBubble" nodeType="interactiveSeq">
                <p:stCondLst>
                  <p:cond evt="onClick" delay="0">
                    <p:tgtEl>
                      <p:spTgt spid="1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7" fill="hold">
                      <p:stCondLst>
                        <p:cond delay="0"/>
                      </p:stCondLst>
                      <p:childTnLst>
                        <p:par>
                          <p:cTn id="608" fill="hold">
                            <p:stCondLst>
                              <p:cond delay="0"/>
                            </p:stCondLst>
                            <p:childTnLst>
                              <p:par>
                                <p:cTn id="60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1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F915"/>
                                      </p:to>
                                    </p:animClr>
                                    <p:set>
                                      <p:cBhvr>
                                        <p:cTn id="611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2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2"/>
                  </p:tgtEl>
                </p:cond>
              </p:nextCondLst>
            </p:seq>
            <p:seq concurrent="1" nextAc="seek">
              <p:cTn id="613" restart="whenNotActive" fill="hold" evtFilter="cancelBubble" nodeType="interactiveSeq">
                <p:stCondLst>
                  <p:cond evt="onClick" delay="0">
                    <p:tgtEl>
                      <p:spTgt spid="1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4" fill="hold">
                      <p:stCondLst>
                        <p:cond delay="0"/>
                      </p:stCondLst>
                      <p:childTnLst>
                        <p:par>
                          <p:cTn id="615" fill="hold">
                            <p:stCondLst>
                              <p:cond delay="0"/>
                            </p:stCondLst>
                            <p:childTnLst>
                              <p:par>
                                <p:cTn id="6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17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F915"/>
                                      </p:to>
                                    </p:animClr>
                                    <p:set>
                                      <p:cBhvr>
                                        <p:cTn id="618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9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"/>
                  </p:tgtEl>
                </p:cond>
              </p:nextCondLst>
            </p:seq>
            <p:seq concurrent="1" nextAc="seek">
              <p:cTn id="620" restart="whenNotActive" fill="hold" evtFilter="cancelBubble" nodeType="interactiveSeq">
                <p:stCondLst>
                  <p:cond evt="onClick" delay="0">
                    <p:tgtEl>
                      <p:spTgt spid="1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1" fill="hold">
                      <p:stCondLst>
                        <p:cond delay="0"/>
                      </p:stCondLst>
                      <p:childTnLst>
                        <p:par>
                          <p:cTn id="622" fill="hold">
                            <p:stCondLst>
                              <p:cond delay="0"/>
                            </p:stCondLst>
                            <p:childTnLst>
                              <p:par>
                                <p:cTn id="623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24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F915"/>
                                      </p:to>
                                    </p:animClr>
                                    <p:set>
                                      <p:cBhvr>
                                        <p:cTn id="625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4"/>
                  </p:tgtEl>
                </p:cond>
              </p:nextCondLst>
            </p:seq>
            <p:seq concurrent="1" nextAc="seek">
              <p:cTn id="627" restart="whenNotActive" fill="hold" evtFilter="cancelBubble" nodeType="interactiveSeq">
                <p:stCondLst>
                  <p:cond evt="onClick" delay="0">
                    <p:tgtEl>
                      <p:spTgt spid="1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8" fill="hold">
                      <p:stCondLst>
                        <p:cond delay="0"/>
                      </p:stCondLst>
                      <p:childTnLst>
                        <p:par>
                          <p:cTn id="629" fill="hold">
                            <p:stCondLst>
                              <p:cond delay="0"/>
                            </p:stCondLst>
                            <p:childTnLst>
                              <p:par>
                                <p:cTn id="630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3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F915"/>
                                      </p:to>
                                    </p:animClr>
                                    <p:set>
                                      <p:cBhvr>
                                        <p:cTn id="63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5"/>
                  </p:tgtEl>
                </p:cond>
              </p:nextCondLst>
            </p:seq>
            <p:seq concurrent="1" nextAc="seek">
              <p:cTn id="634" restart="whenNotActive" fill="hold" evtFilter="cancelBubble" nodeType="interactiveSeq">
                <p:stCondLst>
                  <p:cond evt="onClick" delay="0">
                    <p:tgtEl>
                      <p:spTgt spid="1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5" fill="hold">
                      <p:stCondLst>
                        <p:cond delay="0"/>
                      </p:stCondLst>
                      <p:childTnLst>
                        <p:par>
                          <p:cTn id="636" fill="hold">
                            <p:stCondLst>
                              <p:cond delay="0"/>
                            </p:stCondLst>
                            <p:childTnLst>
                              <p:par>
                                <p:cTn id="63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3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F915"/>
                                      </p:to>
                                    </p:animClr>
                                    <p:set>
                                      <p:cBhvr>
                                        <p:cTn id="63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0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6"/>
                  </p:tgtEl>
                </p:cond>
              </p:nextCondLst>
            </p:seq>
            <p:seq concurrent="1" nextAc="seek">
              <p:cTn id="641" restart="whenNotActive" fill="hold" evtFilter="cancelBubble" nodeType="interactiveSeq">
                <p:stCondLst>
                  <p:cond evt="onClick" delay="0">
                    <p:tgtEl>
                      <p:spTgt spid="1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2" fill="hold">
                      <p:stCondLst>
                        <p:cond delay="0"/>
                      </p:stCondLst>
                      <p:childTnLst>
                        <p:par>
                          <p:cTn id="643" fill="hold">
                            <p:stCondLst>
                              <p:cond delay="0"/>
                            </p:stCondLst>
                            <p:childTnLst>
                              <p:par>
                                <p:cTn id="64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4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4F915"/>
                                      </p:to>
                                    </p:animClr>
                                    <p:set>
                                      <p:cBhvr>
                                        <p:cTn id="646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7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8" fill="hold">
                            <p:stCondLst>
                              <p:cond delay="500"/>
                            </p:stCondLst>
                            <p:childTnLst>
                              <p:par>
                                <p:cTn id="6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1" fill="hold">
                            <p:stCondLst>
                              <p:cond delay="500"/>
                            </p:stCondLst>
                            <p:childTnLst>
                              <p:par>
                                <p:cTn id="652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7"/>
                  </p:tgtEl>
                </p:cond>
              </p:nextCondLst>
            </p:seq>
            <p:seq concurrent="1" nextAc="seek">
              <p:cTn id="654" restart="whenNotActive" fill="hold" evtFilter="cancelBubble" nodeType="interactiveSeq">
                <p:stCondLst>
                  <p:cond evt="onClick" delay="0">
                    <p:tgtEl>
                      <p:spTgt spid="1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55" fill="hold">
                      <p:stCondLst>
                        <p:cond delay="0"/>
                      </p:stCondLst>
                      <p:childTnLst>
                        <p:par>
                          <p:cTn id="656" fill="hold">
                            <p:stCondLst>
                              <p:cond delay="0"/>
                            </p:stCondLst>
                            <p:childTnLst>
                              <p:par>
                                <p:cTn id="65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5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331DD"/>
                                      </p:to>
                                    </p:animClr>
                                    <p:set>
                                      <p:cBhvr>
                                        <p:cTn id="659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0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9"/>
                  </p:tgtEl>
                </p:cond>
              </p:nextCondLst>
            </p:seq>
            <p:seq concurrent="1" nextAc="seek">
              <p:cTn id="661" restart="whenNotActive" fill="hold" evtFilter="cancelBubble" nodeType="interactiveSeq">
                <p:stCondLst>
                  <p:cond evt="onClick" delay="0">
                    <p:tgtEl>
                      <p:spTgt spid="1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2" fill="hold">
                      <p:stCondLst>
                        <p:cond delay="0"/>
                      </p:stCondLst>
                      <p:childTnLst>
                        <p:par>
                          <p:cTn id="663" fill="hold">
                            <p:stCondLst>
                              <p:cond delay="0"/>
                            </p:stCondLst>
                            <p:childTnLst>
                              <p:par>
                                <p:cTn id="66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65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331DD"/>
                                      </p:to>
                                    </p:animClr>
                                    <p:set>
                                      <p:cBhvr>
                                        <p:cTn id="666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7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0"/>
                  </p:tgtEl>
                </p:cond>
              </p:nextCondLst>
            </p:seq>
            <p:seq concurrent="1" nextAc="seek">
              <p:cTn id="668" restart="whenNotActive" fill="hold" evtFilter="cancelBubble" nodeType="interactiveSeq">
                <p:stCondLst>
                  <p:cond evt="onClick" delay="0">
                    <p:tgtEl>
                      <p:spTgt spid="1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9" fill="hold">
                      <p:stCondLst>
                        <p:cond delay="0"/>
                      </p:stCondLst>
                      <p:childTnLst>
                        <p:par>
                          <p:cTn id="670" fill="hold">
                            <p:stCondLst>
                              <p:cond delay="0"/>
                            </p:stCondLst>
                            <p:childTnLst>
                              <p:par>
                                <p:cTn id="67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7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331DD"/>
                                      </p:to>
                                    </p:animClr>
                                    <p:set>
                                      <p:cBhvr>
                                        <p:cTn id="67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1"/>
                  </p:tgtEl>
                </p:cond>
              </p:nextCondLst>
            </p:seq>
            <p:seq concurrent="1" nextAc="seek">
              <p:cTn id="675" restart="whenNotActive" fill="hold" evtFilter="cancelBubble" nodeType="interactiveSeq">
                <p:stCondLst>
                  <p:cond evt="onClick" delay="0">
                    <p:tgtEl>
                      <p:spTgt spid="1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6" fill="hold">
                      <p:stCondLst>
                        <p:cond delay="0"/>
                      </p:stCondLst>
                      <p:childTnLst>
                        <p:par>
                          <p:cTn id="677" fill="hold">
                            <p:stCondLst>
                              <p:cond delay="0"/>
                            </p:stCondLst>
                            <p:childTnLst>
                              <p:par>
                                <p:cTn id="678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79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331DD"/>
                                      </p:to>
                                    </p:animClr>
                                    <p:set>
                                      <p:cBhvr>
                                        <p:cTn id="680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2"/>
                  </p:tgtEl>
                </p:cond>
              </p:nextCondLst>
            </p:seq>
            <p:seq concurrent="1" nextAc="seek">
              <p:cTn id="682" restart="whenNotActive" fill="hold" evtFilter="cancelBubble" nodeType="interactiveSeq">
                <p:stCondLst>
                  <p:cond evt="onClick" delay="0">
                    <p:tgtEl>
                      <p:spTgt spid="1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3" fill="hold">
                      <p:stCondLst>
                        <p:cond delay="0"/>
                      </p:stCondLst>
                      <p:childTnLst>
                        <p:par>
                          <p:cTn id="684" fill="hold">
                            <p:stCondLst>
                              <p:cond delay="0"/>
                            </p:stCondLst>
                            <p:childTnLst>
                              <p:par>
                                <p:cTn id="68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86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331DD"/>
                                      </p:to>
                                    </p:animClr>
                                    <p:set>
                                      <p:cBhvr>
                                        <p:cTn id="68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3"/>
                  </p:tgtEl>
                </p:cond>
              </p:nextCondLst>
            </p:seq>
            <p:seq concurrent="1" nextAc="seek">
              <p:cTn id="689" restart="whenNotActive" fill="hold" evtFilter="cancelBubble" nodeType="interactiveSeq">
                <p:stCondLst>
                  <p:cond evt="onClick" delay="0">
                    <p:tgtEl>
                      <p:spTgt spid="1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0" fill="hold">
                      <p:stCondLst>
                        <p:cond delay="0"/>
                      </p:stCondLst>
                      <p:childTnLst>
                        <p:par>
                          <p:cTn id="691" fill="hold">
                            <p:stCondLst>
                              <p:cond delay="0"/>
                            </p:stCondLst>
                            <p:childTnLst>
                              <p:par>
                                <p:cTn id="69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9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331DD"/>
                                      </p:to>
                                    </p:animClr>
                                    <p:set>
                                      <p:cBhvr>
                                        <p:cTn id="69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4"/>
                  </p:tgtEl>
                </p:cond>
              </p:nextCondLst>
            </p:seq>
            <p:seq concurrent="1" nextAc="seek">
              <p:cTn id="696" restart="whenNotActive" fill="hold" evtFilter="cancelBubble" nodeType="interactiveSeq">
                <p:stCondLst>
                  <p:cond evt="onClick" delay="0">
                    <p:tgtEl>
                      <p:spTgt spid="1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7" fill="hold">
                      <p:stCondLst>
                        <p:cond delay="0"/>
                      </p:stCondLst>
                      <p:childTnLst>
                        <p:par>
                          <p:cTn id="698" fill="hold">
                            <p:stCondLst>
                              <p:cond delay="0"/>
                            </p:stCondLst>
                            <p:childTnLst>
                              <p:par>
                                <p:cTn id="699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00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331DD"/>
                                      </p:to>
                                    </p:animClr>
                                    <p:set>
                                      <p:cBhvr>
                                        <p:cTn id="701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2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5"/>
                  </p:tgtEl>
                </p:cond>
              </p:nextCondLst>
            </p:seq>
            <p:seq concurrent="1" nextAc="seek">
              <p:cTn id="703" restart="whenNotActive" fill="hold" evtFilter="cancelBubble" nodeType="interactiveSeq">
                <p:stCondLst>
                  <p:cond evt="onClick" delay="0">
                    <p:tgtEl>
                      <p:spTgt spid="1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4" fill="hold">
                      <p:stCondLst>
                        <p:cond delay="0"/>
                      </p:stCondLst>
                      <p:childTnLst>
                        <p:par>
                          <p:cTn id="705" fill="hold">
                            <p:stCondLst>
                              <p:cond delay="0"/>
                            </p:stCondLst>
                            <p:childTnLst>
                              <p:par>
                                <p:cTn id="70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70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331DD"/>
                                      </p:to>
                                    </p:animClr>
                                    <p:set>
                                      <p:cBhvr>
                                        <p:cTn id="70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9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0" fill="hold">
                            <p:stCondLst>
                              <p:cond delay="500"/>
                            </p:stCondLst>
                            <p:childTnLst>
                              <p:par>
                                <p:cTn id="7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3" fill="hold">
                            <p:stCondLst>
                              <p:cond delay="500"/>
                            </p:stCondLst>
                            <p:childTnLst>
                              <p:par>
                                <p:cTn id="714" presetID="1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6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ая выноска 4"/>
          <p:cNvSpPr/>
          <p:nvPr/>
        </p:nvSpPr>
        <p:spPr>
          <a:xfrm>
            <a:off x="2643174" y="357166"/>
            <a:ext cx="6072230" cy="6000792"/>
          </a:xfrm>
          <a:prstGeom prst="wedgeRectCallout">
            <a:avLst>
              <a:gd name="adj1" fmla="val -69724"/>
              <a:gd name="adj2" fmla="val 1407"/>
            </a:avLst>
          </a:prstGeom>
          <a:solidFill>
            <a:srgbClr val="FD8DED">
              <a:alpha val="4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786050" y="428604"/>
            <a:ext cx="5857916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Monotype Corsiva" pitchFamily="66" charset="0"/>
              </a:rPr>
              <a:t>КРАСНАЯ КНИГА</a:t>
            </a:r>
          </a:p>
          <a:p>
            <a:pPr algn="just"/>
            <a:r>
              <a:rPr lang="ru-RU" sz="2000" b="1" dirty="0" smtClean="0">
                <a:solidFill>
                  <a:srgbClr val="310EB2"/>
                </a:solidFill>
                <a:latin typeface="Monotype Corsiva" pitchFamily="66" charset="0"/>
              </a:rPr>
              <a:t>Эта книга которая содержит информацию о состоянии животных и растений, нуждающихся в безотлагательной прямой охране и покровительстве. Включение в Красную книгу животного или растения означает, что государство берет на себя ответственность за его сохранение для нынешнего и будущих поколений людей. Создание Красной книги подчинено выполнению единой задачи - спасти животных, которые, оказавшись в экстремальных условиях существования, уменьшили свою численность и могут исчезнуть вообще.</a:t>
            </a:r>
          </a:p>
          <a:p>
            <a:pPr algn="just"/>
            <a:r>
              <a:rPr lang="ru-RU" sz="2000" b="1" dirty="0" smtClean="0">
                <a:solidFill>
                  <a:srgbClr val="310EB2"/>
                </a:solidFill>
                <a:latin typeface="Monotype Corsiva" pitchFamily="66" charset="0"/>
              </a:rPr>
              <a:t>Ученые установили, что ряд видов животных на нашей планете уже исчезли и восстановить их невозможно, а многие виды из числа ныне живущих значительно сократили численность и судьба их может быть аналогичной, если не принять срочных мер по их защите.</a:t>
            </a:r>
          </a:p>
          <a:p>
            <a:pPr algn="just"/>
            <a:endParaRPr lang="ru-RU" sz="2000" b="1" dirty="0" smtClean="0">
              <a:solidFill>
                <a:srgbClr val="310EB2"/>
              </a:solidFill>
              <a:latin typeface="Monotype Corsiva" pitchFamily="66" charset="0"/>
            </a:endParaRPr>
          </a:p>
          <a:p>
            <a:pPr algn="just"/>
            <a:r>
              <a:rPr lang="ru-RU" sz="2000" b="1" dirty="0" smtClean="0">
                <a:solidFill>
                  <a:srgbClr val="310EB2"/>
                </a:solidFill>
                <a:latin typeface="Monotype Corsiva" pitchFamily="66" charset="0"/>
              </a:rPr>
              <a:t>Первая КРАСНАЯ КНИГА УДМУРТИИ ВЫШЛА- 15 ноября 2001 г.</a:t>
            </a:r>
          </a:p>
          <a:p>
            <a:pPr algn="ctr">
              <a:defRPr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Управляющая кнопка: домой 6">
            <a:hlinkClick r:id="rId2" action="ppaction://hlinksldjump" highlightClick="1"/>
          </p:cNvPr>
          <p:cNvSpPr/>
          <p:nvPr/>
        </p:nvSpPr>
        <p:spPr>
          <a:xfrm>
            <a:off x="428596" y="5857892"/>
            <a:ext cx="1214446" cy="756664"/>
          </a:xfrm>
          <a:prstGeom prst="actionButtonHom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-облако 2"/>
          <p:cNvSpPr/>
          <p:nvPr/>
        </p:nvSpPr>
        <p:spPr>
          <a:xfrm>
            <a:off x="3143240" y="1357298"/>
            <a:ext cx="6000760" cy="3929090"/>
          </a:xfrm>
          <a:prstGeom prst="cloudCallout">
            <a:avLst>
              <a:gd name="adj1" fmla="val -69157"/>
              <a:gd name="adj2" fmla="val -17569"/>
            </a:avLst>
          </a:prstGeom>
          <a:solidFill>
            <a:srgbClr val="FD8D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000364" y="1785926"/>
            <a:ext cx="61436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310EB2"/>
                </a:solidFill>
                <a:latin typeface="Monotype Corsiva" pitchFamily="66" charset="0"/>
              </a:rPr>
              <a:t>МОЛОДЦЫ!</a:t>
            </a:r>
          </a:p>
          <a:p>
            <a:pPr algn="ctr"/>
            <a:endParaRPr lang="ru-RU" sz="4800" b="1" dirty="0" smtClean="0">
              <a:solidFill>
                <a:srgbClr val="310EB2"/>
              </a:solidFill>
              <a:latin typeface="Monotype Corsiva" pitchFamily="66" charset="0"/>
            </a:endParaRPr>
          </a:p>
          <a:p>
            <a:pPr algn="ctr"/>
            <a:r>
              <a:rPr lang="ru-RU" sz="4800" b="1" dirty="0" smtClean="0">
                <a:solidFill>
                  <a:srgbClr val="310EB2"/>
                </a:solidFill>
                <a:latin typeface="Monotype Corsiva" pitchFamily="66" charset="0"/>
              </a:rPr>
              <a:t>БЕРЕГИТЕ ПРИРОДУ!</a:t>
            </a:r>
          </a:p>
          <a:p>
            <a:pPr algn="ctr">
              <a:defRPr/>
            </a:pPr>
            <a:endParaRPr lang="ru-RU" sz="3200" dirty="0">
              <a:solidFill>
                <a:srgbClr val="310EB2"/>
              </a:solidFill>
            </a:endParaRPr>
          </a:p>
        </p:txBody>
      </p:sp>
      <p:sp>
        <p:nvSpPr>
          <p:cNvPr id="5" name="Умножение 4">
            <a:hlinkClick r:id="" action="ppaction://hlinkshowjump?jump=endshow"/>
          </p:cNvPr>
          <p:cNvSpPr/>
          <p:nvPr/>
        </p:nvSpPr>
        <p:spPr>
          <a:xfrm>
            <a:off x="428596" y="6072206"/>
            <a:ext cx="785818" cy="785794"/>
          </a:xfrm>
          <a:prstGeom prst="mathMultiply">
            <a:avLst/>
          </a:prstGeom>
          <a:solidFill>
            <a:srgbClr val="EE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5856" y="260648"/>
            <a:ext cx="48173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Интернет-ресурсы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23728" y="1268760"/>
            <a:ext cx="6840760" cy="4455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ru-RU" sz="1050" dirty="0" smtClean="0">
                <a:solidFill>
                  <a:prstClr val="black"/>
                </a:solidFill>
              </a:rPr>
              <a:t>1.Шаблон –</a:t>
            </a:r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http</a:t>
            </a:r>
            <a:r>
              <a:rPr lang="ru-RU" sz="1050" dirty="0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://</a:t>
            </a:r>
            <a:r>
              <a:rPr lang="en-US" sz="1050" dirty="0" err="1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pedsovet</a:t>
            </a:r>
            <a:r>
              <a:rPr lang="ru-RU" sz="1050" dirty="0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.</a:t>
            </a:r>
            <a:r>
              <a:rPr lang="en-US" sz="1050" dirty="0" err="1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su</a:t>
            </a:r>
            <a:r>
              <a:rPr lang="ru-RU" sz="1050" dirty="0" smtClean="0">
                <a:solidFill>
                  <a:schemeClr val="accent6">
                    <a:lumMod val="50000"/>
                  </a:schemeClr>
                </a:solidFill>
                <a:hlinkClick r:id="rId2"/>
              </a:rPr>
              <a:t>/</a:t>
            </a:r>
            <a:endParaRPr lang="ru-RU" sz="105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just">
              <a:defRPr/>
            </a:pPr>
            <a:r>
              <a:rPr lang="ru-RU" sz="1050" dirty="0" smtClean="0"/>
              <a:t>2.Рисунки - </a:t>
            </a:r>
            <a:r>
              <a:rPr lang="en-US" sz="1050" dirty="0" smtClean="0">
                <a:hlinkClick r:id="rId3"/>
              </a:rPr>
              <a:t>http://webmandry.com/dikie-zhivotnye-i-rasteniya-krasnoj-knigi-udmurtii-opisanie-ee-obitatelej-foto-i-kartinki-prirody-udmurtii/</a:t>
            </a:r>
            <a:r>
              <a:rPr lang="ru-RU" sz="1050" dirty="0" smtClean="0"/>
              <a:t> </a:t>
            </a:r>
          </a:p>
          <a:p>
            <a:pPr marL="342900" indent="-342900"/>
            <a:r>
              <a:rPr lang="en-US" sz="1050" dirty="0" smtClean="0">
                <a:latin typeface="Georgia" pitchFamily="18" charset="0"/>
                <a:cs typeface="Times New Roman" pitchFamily="18" charset="0"/>
                <a:hlinkClick r:id="rId4"/>
              </a:rPr>
              <a:t>http://go.mail.ru/search_images?frc=818624&amp;sbmt=1484677056972&amp;gp=818624&amp;q=</a:t>
            </a:r>
            <a:r>
              <a:rPr lang="ru-RU" sz="1050" dirty="0" err="1" smtClean="0">
                <a:latin typeface="Georgia" pitchFamily="18" charset="0"/>
                <a:cs typeface="Times New Roman" pitchFamily="18" charset="0"/>
                <a:hlinkClick r:id="rId4"/>
              </a:rPr>
              <a:t>стерлядь++фото#</a:t>
            </a:r>
            <a:r>
              <a:rPr lang="en-US" sz="1050" dirty="0" err="1" smtClean="0">
                <a:latin typeface="Georgia" pitchFamily="18" charset="0"/>
                <a:cs typeface="Times New Roman" pitchFamily="18" charset="0"/>
                <a:hlinkClick r:id="rId4"/>
              </a:rPr>
              <a:t>urlhash</a:t>
            </a:r>
            <a:r>
              <a:rPr lang="en-US" sz="1050" dirty="0" smtClean="0">
                <a:latin typeface="Georgia" pitchFamily="18" charset="0"/>
                <a:cs typeface="Times New Roman" pitchFamily="18" charset="0"/>
                <a:hlinkClick r:id="rId4"/>
              </a:rPr>
              <a:t>=8034220205289488877</a:t>
            </a:r>
            <a:r>
              <a:rPr lang="ru-RU" sz="1050" dirty="0" smtClean="0">
                <a:latin typeface="Georgia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en-US" sz="1050" dirty="0" smtClean="0">
                <a:latin typeface="Georgia" pitchFamily="18" charset="0"/>
                <a:cs typeface="Times New Roman" pitchFamily="18" charset="0"/>
                <a:hlinkClick r:id="rId5"/>
              </a:rPr>
              <a:t>http://go.mail.ru/search_images?frc=818624&amp;sbmt=1484676942641&amp;gp=818624&amp;q=</a:t>
            </a:r>
            <a:r>
              <a:rPr lang="ru-RU" sz="1050" dirty="0" err="1" smtClean="0">
                <a:latin typeface="Georgia" pitchFamily="18" charset="0"/>
                <a:cs typeface="Times New Roman" pitchFamily="18" charset="0"/>
                <a:hlinkClick r:id="rId5"/>
              </a:rPr>
              <a:t>филин++фото#</a:t>
            </a:r>
            <a:r>
              <a:rPr lang="en-US" sz="1050" dirty="0" err="1" smtClean="0">
                <a:latin typeface="Georgia" pitchFamily="18" charset="0"/>
                <a:cs typeface="Times New Roman" pitchFamily="18" charset="0"/>
                <a:hlinkClick r:id="rId5"/>
              </a:rPr>
              <a:t>urlhash</a:t>
            </a:r>
            <a:r>
              <a:rPr lang="en-US" sz="1050" dirty="0" smtClean="0">
                <a:latin typeface="Georgia" pitchFamily="18" charset="0"/>
                <a:cs typeface="Times New Roman" pitchFamily="18" charset="0"/>
                <a:hlinkClick r:id="rId5"/>
              </a:rPr>
              <a:t>=8980648099566659803</a:t>
            </a:r>
            <a:endParaRPr lang="ru-RU" sz="1050" dirty="0" smtClean="0">
              <a:latin typeface="Georgia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1050" dirty="0" smtClean="0">
                <a:latin typeface="Georgia" pitchFamily="18" charset="0"/>
                <a:cs typeface="Times New Roman" pitchFamily="18" charset="0"/>
                <a:hlinkClick r:id="rId6"/>
              </a:rPr>
              <a:t>http://go.mail.ru/search_images?frc=818624&amp;sbmt=1484676862295&amp;gp=818624&amp;q=</a:t>
            </a:r>
            <a:r>
              <a:rPr lang="ru-RU" sz="1050" dirty="0" err="1" smtClean="0">
                <a:latin typeface="Georgia" pitchFamily="18" charset="0"/>
                <a:cs typeface="Times New Roman" pitchFamily="18" charset="0"/>
                <a:hlinkClick r:id="rId6"/>
              </a:rPr>
              <a:t>сапсан++фото#</a:t>
            </a:r>
            <a:r>
              <a:rPr lang="en-US" sz="1050" dirty="0" err="1" smtClean="0">
                <a:latin typeface="Georgia" pitchFamily="18" charset="0"/>
                <a:cs typeface="Times New Roman" pitchFamily="18" charset="0"/>
                <a:hlinkClick r:id="rId6"/>
              </a:rPr>
              <a:t>urlhash</a:t>
            </a:r>
            <a:r>
              <a:rPr lang="en-US" sz="1050" dirty="0" smtClean="0">
                <a:latin typeface="Georgia" pitchFamily="18" charset="0"/>
                <a:cs typeface="Times New Roman" pitchFamily="18" charset="0"/>
                <a:hlinkClick r:id="rId6"/>
              </a:rPr>
              <a:t>=3156531973189188469</a:t>
            </a:r>
            <a:endParaRPr lang="ru-RU" sz="1050" dirty="0" smtClean="0">
              <a:latin typeface="Georgia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1050" dirty="0" smtClean="0">
                <a:latin typeface="Georgia" pitchFamily="18" charset="0"/>
                <a:cs typeface="Times New Roman" pitchFamily="18" charset="0"/>
                <a:hlinkClick r:id="rId7"/>
              </a:rPr>
              <a:t>http://go.mail.ru/search_images?frc=818624&amp;sbmt=1484676813677&amp;gp=818624&amp;q=</a:t>
            </a:r>
            <a:r>
              <a:rPr lang="ru-RU" sz="1050" dirty="0" err="1" smtClean="0">
                <a:latin typeface="Georgia" pitchFamily="18" charset="0"/>
                <a:cs typeface="Times New Roman" pitchFamily="18" charset="0"/>
                <a:hlinkClick r:id="rId7"/>
              </a:rPr>
              <a:t>змееяд+фото#</a:t>
            </a:r>
            <a:r>
              <a:rPr lang="en-US" sz="1050" dirty="0" err="1" smtClean="0">
                <a:latin typeface="Georgia" pitchFamily="18" charset="0"/>
                <a:cs typeface="Times New Roman" pitchFamily="18" charset="0"/>
                <a:hlinkClick r:id="rId7"/>
              </a:rPr>
              <a:t>urlhash</a:t>
            </a:r>
            <a:r>
              <a:rPr lang="en-US" sz="1050" dirty="0" smtClean="0">
                <a:latin typeface="Georgia" pitchFamily="18" charset="0"/>
                <a:cs typeface="Times New Roman" pitchFamily="18" charset="0"/>
                <a:hlinkClick r:id="rId7"/>
              </a:rPr>
              <a:t>=6482623711209364518</a:t>
            </a:r>
            <a:endParaRPr lang="ru-RU" sz="1050" dirty="0" smtClean="0">
              <a:latin typeface="Georgia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1050" dirty="0" smtClean="0">
                <a:latin typeface="Georgia" pitchFamily="18" charset="0"/>
                <a:cs typeface="Times New Roman" pitchFamily="18" charset="0"/>
                <a:hlinkClick r:id="rId8"/>
              </a:rPr>
              <a:t>http://go.mail.ru/search_images?frc=818624&amp;sbmt=1484676769857&amp;gp=818624&amp;q=</a:t>
            </a:r>
            <a:r>
              <a:rPr lang="ru-RU" sz="1050" dirty="0" err="1" smtClean="0">
                <a:latin typeface="Georgia" pitchFamily="18" charset="0"/>
                <a:cs typeface="Times New Roman" pitchFamily="18" charset="0"/>
                <a:hlinkClick r:id="rId8"/>
              </a:rPr>
              <a:t>выпь+фото&amp;</a:t>
            </a:r>
            <a:r>
              <a:rPr lang="en-US" sz="1050" dirty="0" smtClean="0">
                <a:latin typeface="Georgia" pitchFamily="18" charset="0"/>
                <a:cs typeface="Times New Roman" pitchFamily="18" charset="0"/>
                <a:hlinkClick r:id="rId8"/>
              </a:rPr>
              <a:t>us=4&amp;usln=4&amp;usstr=</a:t>
            </a:r>
            <a:r>
              <a:rPr lang="ru-RU" sz="1050" dirty="0" err="1" smtClean="0">
                <a:latin typeface="Georgia" pitchFamily="18" charset="0"/>
                <a:cs typeface="Times New Roman" pitchFamily="18" charset="0"/>
                <a:hlinkClick r:id="rId8"/>
              </a:rPr>
              <a:t>выпь&amp;</a:t>
            </a:r>
            <a:r>
              <a:rPr lang="en-US" sz="1050" dirty="0" err="1" smtClean="0">
                <a:latin typeface="Georgia" pitchFamily="18" charset="0"/>
                <a:cs typeface="Times New Roman" pitchFamily="18" charset="0"/>
                <a:hlinkClick r:id="rId8"/>
              </a:rPr>
              <a:t>usqid</a:t>
            </a:r>
            <a:r>
              <a:rPr lang="en-US" sz="1050" dirty="0" smtClean="0">
                <a:latin typeface="Georgia" pitchFamily="18" charset="0"/>
                <a:cs typeface="Times New Roman" pitchFamily="18" charset="0"/>
                <a:hlinkClick r:id="rId8"/>
              </a:rPr>
              <a:t>=1f98090248a06a5e&amp;hasnavig=0&amp;sbmt=1484676769857#urlhash=538704763538554229</a:t>
            </a:r>
            <a:r>
              <a:rPr lang="ru-RU" sz="1050" dirty="0" smtClean="0">
                <a:latin typeface="Georgia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r>
              <a:rPr lang="en-US" sz="1050" dirty="0" smtClean="0">
                <a:latin typeface="Georgia" pitchFamily="18" charset="0"/>
                <a:cs typeface="Times New Roman" pitchFamily="18" charset="0"/>
                <a:hlinkClick r:id="rId9"/>
              </a:rPr>
              <a:t>http://go.mail.ru/search_images?frc=818624&amp;sbmt=1484676718123&amp;gp=818624&amp;q=</a:t>
            </a:r>
            <a:r>
              <a:rPr lang="ru-RU" sz="1050" dirty="0" err="1" smtClean="0">
                <a:latin typeface="Georgia" pitchFamily="18" charset="0"/>
                <a:cs typeface="Times New Roman" pitchFamily="18" charset="0"/>
                <a:hlinkClick r:id="rId9"/>
              </a:rPr>
              <a:t>норка+фото+животного&amp;</a:t>
            </a:r>
            <a:r>
              <a:rPr lang="en-US" sz="1050" dirty="0" smtClean="0">
                <a:latin typeface="Georgia" pitchFamily="18" charset="0"/>
                <a:cs typeface="Times New Roman" pitchFamily="18" charset="0"/>
                <a:hlinkClick r:id="rId9"/>
              </a:rPr>
              <a:t>us=10&amp;usln=2&amp;usstr=</a:t>
            </a:r>
            <a:r>
              <a:rPr lang="ru-RU" sz="1050" dirty="0" err="1" smtClean="0">
                <a:latin typeface="Georgia" pitchFamily="18" charset="0"/>
                <a:cs typeface="Times New Roman" pitchFamily="18" charset="0"/>
                <a:hlinkClick r:id="rId9"/>
              </a:rPr>
              <a:t>норка+фото&amp;</a:t>
            </a:r>
            <a:r>
              <a:rPr lang="en-US" sz="1050" dirty="0" err="1" smtClean="0">
                <a:latin typeface="Georgia" pitchFamily="18" charset="0"/>
                <a:cs typeface="Times New Roman" pitchFamily="18" charset="0"/>
                <a:hlinkClick r:id="rId9"/>
              </a:rPr>
              <a:t>usqid</a:t>
            </a:r>
            <a:r>
              <a:rPr lang="en-US" sz="1050" dirty="0" smtClean="0">
                <a:latin typeface="Georgia" pitchFamily="18" charset="0"/>
                <a:cs typeface="Times New Roman" pitchFamily="18" charset="0"/>
                <a:hlinkClick r:id="rId9"/>
              </a:rPr>
              <a:t>=1f97a6eac4137e98&amp;hasnavig=0&amp;sbmt=1484676718123#urlhash=3939192601797370837</a:t>
            </a:r>
            <a:endParaRPr lang="ru-RU" sz="1050" dirty="0" smtClean="0">
              <a:latin typeface="Georgia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1050" dirty="0" smtClean="0">
                <a:latin typeface="Georgia" pitchFamily="18" charset="0"/>
                <a:cs typeface="Times New Roman" pitchFamily="18" charset="0"/>
                <a:hlinkClick r:id="rId10"/>
              </a:rPr>
              <a:t>http://go.mail.ru/search_images?frc=818624&amp;sbmt=1484676596963&amp;gp=818624&amp;q=</a:t>
            </a:r>
            <a:r>
              <a:rPr lang="ru-RU" sz="1050" dirty="0" err="1" smtClean="0">
                <a:latin typeface="Georgia" pitchFamily="18" charset="0"/>
                <a:cs typeface="Times New Roman" pitchFamily="18" charset="0"/>
                <a:hlinkClick r:id="rId10"/>
              </a:rPr>
              <a:t>росомаха+фото#</a:t>
            </a:r>
            <a:r>
              <a:rPr lang="en-US" sz="1050" dirty="0" err="1" smtClean="0">
                <a:latin typeface="Georgia" pitchFamily="18" charset="0"/>
                <a:cs typeface="Times New Roman" pitchFamily="18" charset="0"/>
                <a:hlinkClick r:id="rId10"/>
              </a:rPr>
              <a:t>urlhash</a:t>
            </a:r>
            <a:r>
              <a:rPr lang="en-US" sz="1050" dirty="0" smtClean="0">
                <a:latin typeface="Georgia" pitchFamily="18" charset="0"/>
                <a:cs typeface="Times New Roman" pitchFamily="18" charset="0"/>
                <a:hlinkClick r:id="rId10"/>
              </a:rPr>
              <a:t>=8856625899295656723</a:t>
            </a:r>
            <a:endParaRPr lang="ru-RU" sz="1050" dirty="0" smtClean="0">
              <a:latin typeface="Georgia" pitchFamily="18" charset="0"/>
              <a:cs typeface="Times New Roman" pitchFamily="18" charset="0"/>
            </a:endParaRPr>
          </a:p>
          <a:p>
            <a:pPr marL="342900" indent="-342900"/>
            <a:r>
              <a:rPr lang="en-US" sz="1050" dirty="0" smtClean="0">
                <a:latin typeface="Georgia" pitchFamily="18" charset="0"/>
                <a:cs typeface="Times New Roman" pitchFamily="18" charset="0"/>
                <a:hlinkClick r:id="rId11"/>
              </a:rPr>
              <a:t>http://go.mail.ru/search_images?frc=818624&amp;sbmt=1484676497182&amp;gp=818624&amp;q=</a:t>
            </a:r>
            <a:r>
              <a:rPr lang="ru-RU" sz="1050" dirty="0" err="1" smtClean="0">
                <a:latin typeface="Georgia" pitchFamily="18" charset="0"/>
                <a:cs typeface="Times New Roman" pitchFamily="18" charset="0"/>
                <a:hlinkClick r:id="rId11"/>
              </a:rPr>
              <a:t>выхухоль+фото#</a:t>
            </a:r>
            <a:r>
              <a:rPr lang="en-US" sz="1050" dirty="0" err="1" smtClean="0">
                <a:latin typeface="Georgia" pitchFamily="18" charset="0"/>
                <a:cs typeface="Times New Roman" pitchFamily="18" charset="0"/>
                <a:hlinkClick r:id="rId11"/>
              </a:rPr>
              <a:t>urlhash</a:t>
            </a:r>
            <a:r>
              <a:rPr lang="en-US" sz="1050" dirty="0" smtClean="0">
                <a:latin typeface="Georgia" pitchFamily="18" charset="0"/>
                <a:cs typeface="Times New Roman" pitchFamily="18" charset="0"/>
                <a:hlinkClick r:id="rId11"/>
              </a:rPr>
              <a:t>=1444858482503290153</a:t>
            </a:r>
            <a:r>
              <a:rPr lang="ru-RU" sz="1050" dirty="0" smtClean="0">
                <a:latin typeface="Georgia" pitchFamily="18" charset="0"/>
                <a:cs typeface="Times New Roman" pitchFamily="18" charset="0"/>
              </a:rPr>
              <a:t> </a:t>
            </a:r>
          </a:p>
          <a:p>
            <a:pPr marL="342900" indent="-342900"/>
            <a:endParaRPr lang="ru-RU" sz="1050" dirty="0" smtClean="0">
              <a:latin typeface="Georgia" pitchFamily="18" charset="0"/>
              <a:cs typeface="Times New Roman" pitchFamily="18" charset="0"/>
            </a:endParaRPr>
          </a:p>
          <a:p>
            <a:pPr marL="342900" indent="-342900"/>
            <a:endParaRPr lang="ru-RU" sz="1050" dirty="0" smtClean="0">
              <a:latin typeface="Georgia" pitchFamily="18" charset="0"/>
              <a:cs typeface="Times New Roman" pitchFamily="18" charset="0"/>
            </a:endParaRPr>
          </a:p>
          <a:p>
            <a:pPr marL="342900" indent="-342900"/>
            <a:endParaRPr lang="ru-RU" sz="1050" dirty="0" smtClean="0">
              <a:latin typeface="Georgia" pitchFamily="18" charset="0"/>
              <a:cs typeface="Times New Roman" pitchFamily="18" charset="0"/>
            </a:endParaRPr>
          </a:p>
          <a:p>
            <a:pPr marL="342900" indent="-342900"/>
            <a:endParaRPr lang="ru-RU" sz="1050" dirty="0" smtClean="0">
              <a:latin typeface="Georgia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050" dirty="0" smtClean="0">
              <a:latin typeface="Georgia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ru-RU" sz="1050" dirty="0" smtClean="0">
              <a:latin typeface="Georgia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Управляющая кнопка: домой 3">
            <a:hlinkClick r:id="rId12" action="ppaction://hlinksldjump" highlightClick="1"/>
          </p:cNvPr>
          <p:cNvSpPr/>
          <p:nvPr/>
        </p:nvSpPr>
        <p:spPr>
          <a:xfrm>
            <a:off x="500034" y="5857892"/>
            <a:ext cx="1143008" cy="785794"/>
          </a:xfrm>
          <a:prstGeom prst="actionButtonHome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482</TotalTime>
  <Words>364</Words>
  <Application>Microsoft Office PowerPoint</Application>
  <PresentationFormat>Экран (4:3)</PresentationFormat>
  <Paragraphs>126</Paragraphs>
  <Slides>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ПО  СТРАНИЦАМ  КРАСНОЙ  КНИГИ УДМУРТИИ  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User</cp:lastModifiedBy>
  <cp:revision>58</cp:revision>
  <dcterms:created xsi:type="dcterms:W3CDTF">2014-07-22T09:06:13Z</dcterms:created>
  <dcterms:modified xsi:type="dcterms:W3CDTF">2018-01-20T14:42:48Z</dcterms:modified>
</cp:coreProperties>
</file>