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70" r:id="rId4"/>
    <p:sldId id="268" r:id="rId5"/>
    <p:sldId id="267" r:id="rId6"/>
    <p:sldId id="266" r:id="rId7"/>
    <p:sldId id="265" r:id="rId8"/>
    <p:sldId id="264" r:id="rId9"/>
    <p:sldId id="263" r:id="rId10"/>
    <p:sldId id="262" r:id="rId11"/>
    <p:sldId id="261" r:id="rId12"/>
    <p:sldId id="260" r:id="rId13"/>
    <p:sldId id="258" r:id="rId14"/>
    <p:sldId id="25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426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FD6BE3-EDED-48ED-9E93-51536E48228D}" type="datetimeFigureOut">
              <a:rPr lang="ru-RU" smtClean="0"/>
              <a:t>08.01.2021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C43F83-25F3-4D8A-B016-729DB87B5AA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FD6BE3-EDED-48ED-9E93-51536E48228D}" type="datetimeFigureOut">
              <a:rPr lang="ru-RU" smtClean="0"/>
              <a:t>08.01.2021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C43F83-25F3-4D8A-B016-729DB87B5AA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FD6BE3-EDED-48ED-9E93-51536E48228D}" type="datetimeFigureOut">
              <a:rPr lang="ru-RU" smtClean="0"/>
              <a:t>08.01.2021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C43F83-25F3-4D8A-B016-729DB87B5AA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FD6BE3-EDED-48ED-9E93-51536E48228D}" type="datetimeFigureOut">
              <a:rPr lang="ru-RU" smtClean="0"/>
              <a:t>08.01.2021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C43F83-25F3-4D8A-B016-729DB87B5AA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FD6BE3-EDED-48ED-9E93-51536E48228D}" type="datetimeFigureOut">
              <a:rPr lang="ru-RU" smtClean="0"/>
              <a:t>08.01.2021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C43F83-25F3-4D8A-B016-729DB87B5AA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FD6BE3-EDED-48ED-9E93-51536E48228D}" type="datetimeFigureOut">
              <a:rPr lang="ru-RU" smtClean="0"/>
              <a:t>08.01.2021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C43F83-25F3-4D8A-B016-729DB87B5AA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FD6BE3-EDED-48ED-9E93-51536E48228D}" type="datetimeFigureOut">
              <a:rPr lang="ru-RU" smtClean="0"/>
              <a:t>08.01.2021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C43F83-25F3-4D8A-B016-729DB87B5AA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FD6BE3-EDED-48ED-9E93-51536E48228D}" type="datetimeFigureOut">
              <a:rPr lang="ru-RU" smtClean="0"/>
              <a:t>08.01.2021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C43F83-25F3-4D8A-B016-729DB87B5AA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FD6BE3-EDED-48ED-9E93-51536E48228D}" type="datetimeFigureOut">
              <a:rPr lang="ru-RU" smtClean="0"/>
              <a:t>08.01.2021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C43F83-25F3-4D8A-B016-729DB87B5AA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FD6BE3-EDED-48ED-9E93-51536E48228D}" type="datetimeFigureOut">
              <a:rPr lang="ru-RU" smtClean="0"/>
              <a:t>08.01.2021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C43F83-25F3-4D8A-B016-729DB87B5AA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FD6BE3-EDED-48ED-9E93-51536E48228D}" type="datetimeFigureOut">
              <a:rPr lang="ru-RU" smtClean="0"/>
              <a:t>08.01.2021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C43F83-25F3-4D8A-B016-729DB87B5AA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FD6BE3-EDED-48ED-9E93-51536E48228D}" type="datetimeFigureOut">
              <a:rPr lang="ru-RU" smtClean="0"/>
              <a:t>08.01.2021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C43F83-25F3-4D8A-B016-729DB87B5AA1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ds05.infourok.ru/uploads/ex/089a/000f3751-297dbce8/hello_html_76033e3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596" y="2571744"/>
            <a:ext cx="8058152" cy="1470025"/>
          </a:xfrm>
        </p:spPr>
        <p:txBody>
          <a:bodyPr>
            <a:normAutofit fontScale="90000"/>
          </a:bodyPr>
          <a:lstStyle/>
          <a:p>
            <a:r>
              <a:rPr lang="ru-RU" sz="27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Методическая разработка</a:t>
            </a:r>
            <a:br>
              <a:rPr lang="ru-RU" sz="27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«РАЗВИТИЕ ПОЗНАВАТЕЛЬНОЙ АКТИВНОСТИ</a:t>
            </a:r>
            <a:r>
              <a:rPr lang="ru-RU" sz="27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У ДЕТЕЙ ДОШКОЛЬНОГО ВОЗРАСТА ПОСРЕДСТВОМ </a:t>
            </a:r>
            <a:r>
              <a:rPr lang="ru-RU" sz="27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АВТОРСКОГО ДИДАКТИЧЕСКОГО ПОСОБИЯ </a:t>
            </a:r>
            <a:r>
              <a:rPr lang="ru-RU" sz="27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«РАЗВИВАЕМСЯ, ИГРАЯ»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857620" y="5572140"/>
            <a:ext cx="4986350" cy="923916"/>
          </a:xfrm>
        </p:spPr>
        <p:txBody>
          <a:bodyPr>
            <a:normAutofit lnSpcReduction="10000"/>
          </a:bodyPr>
          <a:lstStyle/>
          <a:p>
            <a:r>
              <a:rPr lang="ru-RU" sz="2000" b="1" u="sng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Автор: </a:t>
            </a:r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Лосянская Оксана Владимировна, воспитатель МАДОУ МО г. Краснодар «Центр- Детский сад № 180»</a:t>
            </a:r>
          </a:p>
          <a:p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14282" y="142852"/>
            <a:ext cx="871543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Муниципальное автономное дошкольное образовательное учреждение муниципального образования город Краснодар «Центр развития ребёнка – детский сад №180 «Остров сокровищ»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2928926" y="6519446"/>
            <a:ext cx="285752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900113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г.Краснодар, 2021</a:t>
            </a:r>
            <a:endParaRPr kumimoji="0" lang="ru-RU" sz="20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ds05.infourok.ru/uploads/ex/089a/000f3751-297dbce8/hello_html_76033e3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3313" name="Picture 1" descr="C:\Users\User\Desktop\Книжка\Книжка 7.jpe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85918" y="357166"/>
            <a:ext cx="6072230" cy="607223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ds05.infourok.ru/uploads/ex/089a/000f3751-297dbce8/hello_html_76033e3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85728"/>
            <a:ext cx="8229600" cy="6286544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dirty="0" smtClean="0"/>
              <a:t>	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Развивающее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пособие - это книжка с полезными играми на усидчивость, внимательность, умение концентрироваться, развитие мышления и мозговой активности.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Двигая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замок-молнию, завязывая шнурки, открывая зажимы, ребёнок не только развивает мелкую моторику пальцев, но и навык самообслуживания – научится самостоятельно одеваться и раздеваться. При давлении на кончики пальцев сигнал идет прямо в кору головного мозга, эти сигналы активизируют еще неразвитые клетки головного мозга, отвечающие за речь, интеллектуальное и физическое развитие крохи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Развивающее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пособие является действительно нужным предметом, ребенок не только будет некоторое время занят, но также значительно пополнит свой багаж знаний, научится открывать и закрывать защелки, разовьет свои тактильные ощущения, моторику пальцев, логику и мышление. Авторское развивающее пособие способствует всестороннему развитию ребёнка и помогает уберечь его от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травмопасных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ситуаций на этапе освоения окружающего мира, развивает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сенсорику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речь, логику, укрепляет мелкую моторику, нормализует эмоции и т.д.</a:t>
            </a:r>
          </a:p>
          <a:p>
            <a:endParaRPr lang="ru-RU" dirty="0"/>
          </a:p>
        </p:txBody>
      </p:sp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ds05.infourok.ru/uploads/ex/089a/000f3751-297dbce8/hello_html_76033e3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85728"/>
            <a:ext cx="8229600" cy="6286544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dirty="0" smtClean="0"/>
              <a:t>	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результате использования развивающего пособия «Развиваемся, играя» дети:</a:t>
            </a:r>
          </a:p>
          <a:p>
            <a:pPr lvl="0">
              <a:buFont typeface="Wingdings" pitchFamily="2" charset="2"/>
              <a:buChar char="q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проявляют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инициативу и самостоятельность в игре, общении со сверстниками, повышают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познавательный интерес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lvl="0">
              <a:buFont typeface="Wingdings" pitchFamily="2" charset="2"/>
              <a:buChar char="q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развивают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любознательность, возможность задавать вопросы взрослым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 сверстникам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>
              <a:buFont typeface="Wingdings" pitchFamily="2" charset="2"/>
              <a:buChar char="q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расширяют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представление о предметах, необходимых в быту.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</a:t>
            </a:r>
          </a:p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Дошкольникам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комфортно играть с двух сторон, что очень удобно при работе группой, подгруппой, парой и индивидуально. Изготовленное стало простым и эффективным пособием для создания условий для развития ребенка.</a:t>
            </a:r>
          </a:p>
        </p:txBody>
      </p:sp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ds05.infourok.ru/uploads/ex/089a/000f3751-297dbce8/hello_html_76033e3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85728"/>
            <a:ext cx="8229600" cy="6357982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dirty="0"/>
              <a:t>	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Для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формирования навыков общения, пособие используется как дополнительное оборудование развивающей предметно-пространственной среды при организации сюжетно-ролевых игр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Использование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данного пособия помогает развивать у детей внимание, память, мелкую моторику, речь и представление об окружающем мире, элементы логического мышления позволяют решать поставленные задачи, проблемные ситуации, расширять кругозор средствами познавательно- исследовательской деятельности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Оригинальность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данного пособия заключается в том, что оно является мобильным, трансформируемым и полифункциональным оборудованием.</a:t>
            </a:r>
          </a:p>
          <a:p>
            <a:endParaRPr lang="ru-RU" dirty="0"/>
          </a:p>
        </p:txBody>
      </p:sp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ds05.infourok.ru/uploads/ex/089a/000f3751-297dbce8/hello_html_76033e3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6386" name="Picture 2" descr="http://900igr.net/up/datas/149451/03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34" y="357166"/>
            <a:ext cx="8072462" cy="6054347"/>
          </a:xfrm>
          <a:prstGeom prst="rect">
            <a:avLst/>
          </a:prstGeom>
          <a:noFill/>
        </p:spPr>
      </p:pic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ds05.infourok.ru/uploads/ex/089a/000f3751-297dbce8/hello_html_76033e3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14356"/>
            <a:ext cx="8229600" cy="5929354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u="sng" dirty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развитие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познавательной активности у детей дошкольного возраста.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Задачи</a:t>
            </a:r>
            <a:r>
              <a:rPr lang="ru-RU" u="sng" dirty="0">
                <a:latin typeface="Times New Roman" pitchFamily="18" charset="0"/>
                <a:cs typeface="Times New Roman" pitchFamily="18" charset="0"/>
              </a:rPr>
              <a:t>:</a:t>
            </a:r>
            <a:endParaRPr lang="ru-RU" b="1" u="sng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q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способствовать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развитию сенсорных, математических, логических способностей детей с помощью игр по ознакомлению с цветом, формой, величиной предметов;</a:t>
            </a:r>
          </a:p>
          <a:p>
            <a:pPr lvl="0">
              <a:buFont typeface="Wingdings" pitchFamily="2" charset="2"/>
              <a:buChar char="q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развивать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связную речь, умение правильно высказывать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свои мысли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lvl="0">
              <a:buFont typeface="Wingdings" pitchFamily="2" charset="2"/>
              <a:buChar char="q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развивать правильное звукопроизношение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lvl="0">
              <a:buFont typeface="Wingdings" pitchFamily="2" charset="2"/>
              <a:buChar char="q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расширять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и активизировать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словарный запас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>
              <a:buFont typeface="Wingdings" pitchFamily="2" charset="2"/>
              <a:buChar char="q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формировать представление о бережном отношении к окружающим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предметам, игрушкам как результатам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труда взрослых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lvl="0">
              <a:buFont typeface="Wingdings" pitchFamily="2" charset="2"/>
              <a:buChar char="q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вызывать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положительный эмоциональный подъем,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хорошее настроение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lvl="0">
              <a:buFont typeface="Wingdings" pitchFamily="2" charset="2"/>
              <a:buChar char="q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укреплять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мелкую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моторику рук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dirty="0"/>
          </a:p>
        </p:txBody>
      </p:sp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ds05.infourok.ru/uploads/ex/089a/000f3751-297dbce8/hello_html_76033e3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00042"/>
            <a:ext cx="8229600" cy="5929354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	Использование </a:t>
            </a: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пособия позволяет эффективно решать образовательные, коррекционно-развивающие, воспитательные задачи, разнообразить виды деятельности на занятиях, стимулировать работоспособность, поддерживать интерес и внимание детей в течение всей организованной деятельности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endParaRPr lang="ru-RU" sz="3000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	Развивающее </a:t>
            </a: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пособие «Развиваемся, играя» удобно, красочно, просто, но в тоже время многофункционально. Детали сделаны из фетра и ткани с разной текстурой, разные  по размеру, что позволяет их применение с младшего дошкольного возраста.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ds05.infourok.ru/uploads/ex/089a/000f3751-297dbce8/hello_html_76033e3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69" name="Picture 1" descr="C:\Users\User\Desktop\Книжка\Книжка 1.jpe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93825" y="357166"/>
            <a:ext cx="6356350" cy="607223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ds05.infourok.ru/uploads/ex/089a/000f3751-297dbce8/hello_html_76033e3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3" name="Picture 1" descr="C:\Users\User\Desktop\Книжка\Книжка 2.jpe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357166"/>
            <a:ext cx="8378860" cy="607223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ds05.infourok.ru/uploads/ex/089a/000f3751-297dbce8/hello_html_76033e3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7" name="Picture 1" descr="C:\Users\User\Desktop\Книжка\Книжка 3.jpe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357166"/>
            <a:ext cx="8572560" cy="607223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ds05.infourok.ru/uploads/ex/089a/000f3751-297dbce8/hello_html_76033e3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1" name="Picture 1" descr="C:\Users\User\Desktop\Книжка\Книжка 4.jpe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357166"/>
            <a:ext cx="8501122" cy="607223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ds05.infourok.ru/uploads/ex/089a/000f3751-297dbce8/hello_html_76033e3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5" name="Picture 1" descr="C:\Users\User\Desktop\Книжка\Книжка 5.jpe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1" y="357166"/>
            <a:ext cx="8501122" cy="607223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ds05.infourok.ru/uploads/ex/089a/000f3751-297dbce8/hello_html_76033e3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2289" name="Picture 1" descr="C:\Users\User\Desktop\Книжка\Книжка 6.jpe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357166"/>
            <a:ext cx="4286280" cy="611505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12290" name="Picture 2" descr="C:\Users\User\Desktop\Книжка\Книжка 8.jpeg"/>
          <p:cNvPicPr>
            <a:picLocks noGrp="1" noChangeAspect="1" noChangeArrowheads="1"/>
          </p:cNvPicPr>
          <p:nvPr>
            <p:ph idx="1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4786314" y="357166"/>
            <a:ext cx="4000528" cy="614366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</TotalTime>
  <Words>46</Words>
  <Application>Microsoft Office PowerPoint</Application>
  <PresentationFormat>Экран (4:3)</PresentationFormat>
  <Paragraphs>32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Методическая разработка «РАЗВИТИЕ ПОЗНАВАТЕЛЬНОЙ АКТИВНОСТИ  У ДЕТЕЙ ДОШКОЛЬНОГО ВОЗРАСТА ПОСРЕДСТВОМ  АВТОРСКОГО ДИДАКТИЧЕСКОГО ПОСОБИЯ  «РАЗВИВАЕМСЯ, ИГРАЯ»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Методическая разработка «РАЗВИТИЕ ПОЗНАВАТЕЛЬНОЙ АКТИВНОСТИ  У ДЕТЕЙ ДОШКОЛЬНОГО ВОЗРАСТА ПОСРЕДСТВОМ  АВТОРСКОГО ДИДАКТИЧЕСКОГО ПОСОБИЯ  «РАЗВИВАЕМСЯ, ИГРАЯ»</dc:title>
  <dc:creator>User</dc:creator>
  <cp:lastModifiedBy>User</cp:lastModifiedBy>
  <cp:revision>5</cp:revision>
  <dcterms:created xsi:type="dcterms:W3CDTF">2021-01-08T08:17:37Z</dcterms:created>
  <dcterms:modified xsi:type="dcterms:W3CDTF">2021-01-08T08:59:34Z</dcterms:modified>
</cp:coreProperties>
</file>