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9" r:id="rId3"/>
    <p:sldId id="266" r:id="rId4"/>
    <p:sldId id="267" r:id="rId5"/>
    <p:sldId id="268" r:id="rId6"/>
    <p:sldId id="260" r:id="rId7"/>
    <p:sldId id="261" r:id="rId8"/>
    <p:sldId id="262" r:id="rId9"/>
    <p:sldId id="263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DABD2B-E6A5-43A7-8EA3-34B69ACBB10E}" type="datetimeFigureOut">
              <a:rPr lang="ru-RU" smtClean="0"/>
              <a:pPr/>
              <a:t>26.03.2017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B2ECA-A3E8-4274-9C88-CA4B39B025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DABD2B-E6A5-43A7-8EA3-34B69ACBB10E}" type="datetimeFigureOut">
              <a:rPr lang="ru-RU" smtClean="0"/>
              <a:pPr/>
              <a:t>26.03.2017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B2ECA-A3E8-4274-9C88-CA4B39B025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DABD2B-E6A5-43A7-8EA3-34B69ACBB10E}" type="datetimeFigureOut">
              <a:rPr lang="ru-RU" smtClean="0"/>
              <a:pPr/>
              <a:t>26.03.2017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B2ECA-A3E8-4274-9C88-CA4B39B025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DABD2B-E6A5-43A7-8EA3-34B69ACBB10E}" type="datetimeFigureOut">
              <a:rPr lang="ru-RU" smtClean="0"/>
              <a:pPr/>
              <a:t>26.03.2017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B2ECA-A3E8-4274-9C88-CA4B39B025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DABD2B-E6A5-43A7-8EA3-34B69ACBB10E}" type="datetimeFigureOut">
              <a:rPr lang="ru-RU" smtClean="0"/>
              <a:pPr/>
              <a:t>26.03.2017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B2ECA-A3E8-4274-9C88-CA4B39B025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DABD2B-E6A5-43A7-8EA3-34B69ACBB10E}" type="datetimeFigureOut">
              <a:rPr lang="ru-RU" smtClean="0"/>
              <a:pPr/>
              <a:t>26.03.2017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B2ECA-A3E8-4274-9C88-CA4B39B025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DABD2B-E6A5-43A7-8EA3-34B69ACBB10E}" type="datetimeFigureOut">
              <a:rPr lang="ru-RU" smtClean="0"/>
              <a:pPr/>
              <a:t>26.03.2017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B2ECA-A3E8-4274-9C88-CA4B39B025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DABD2B-E6A5-43A7-8EA3-34B69ACBB10E}" type="datetimeFigureOut">
              <a:rPr lang="ru-RU" smtClean="0"/>
              <a:pPr/>
              <a:t>26.03.2017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B2ECA-A3E8-4274-9C88-CA4B39B025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DABD2B-E6A5-43A7-8EA3-34B69ACBB10E}" type="datetimeFigureOut">
              <a:rPr lang="ru-RU" smtClean="0"/>
              <a:pPr/>
              <a:t>26.03.2017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B2ECA-A3E8-4274-9C88-CA4B39B025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DABD2B-E6A5-43A7-8EA3-34B69ACBB10E}" type="datetimeFigureOut">
              <a:rPr lang="ru-RU" smtClean="0"/>
              <a:pPr/>
              <a:t>26.03.2017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B2ECA-A3E8-4274-9C88-CA4B39B025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DABD2B-E6A5-43A7-8EA3-34B69ACBB10E}" type="datetimeFigureOut">
              <a:rPr lang="ru-RU" smtClean="0"/>
              <a:pPr/>
              <a:t>26.03.2017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2ACB2ECA-A3E8-4274-9C88-CA4B39B0251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DDABD2B-E6A5-43A7-8EA3-34B69ACBB10E}" type="datetimeFigureOut">
              <a:rPr lang="ru-RU" smtClean="0"/>
              <a:pPr/>
              <a:t>26.03.2017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ACB2ECA-A3E8-4274-9C88-CA4B39B0251C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785794"/>
            <a:ext cx="7851648" cy="241460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ЭКОЛОГИЧЕСКИЙ ПРОЕКТ НА ТЕМУ «СКВОРЕЧНИК»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4" y="4000504"/>
            <a:ext cx="7854696" cy="1752600"/>
          </a:xfrm>
        </p:spPr>
        <p:txBody>
          <a:bodyPr/>
          <a:lstStyle/>
          <a:p>
            <a:r>
              <a:rPr lang="ru-RU" i="1" dirty="0" smtClean="0"/>
              <a:t>Выполнил ученик 2 а класса</a:t>
            </a:r>
          </a:p>
          <a:p>
            <a:r>
              <a:rPr lang="ru-RU" i="1" dirty="0" smtClean="0"/>
              <a:t>МОАУ «СОШ № 10 </a:t>
            </a:r>
            <a:r>
              <a:rPr lang="ru-RU" i="1" dirty="0" err="1" smtClean="0"/>
              <a:t>г.Новотроицка</a:t>
            </a:r>
            <a:r>
              <a:rPr lang="ru-RU" i="1" smtClean="0"/>
              <a:t>»</a:t>
            </a:r>
            <a:endParaRPr lang="ru-RU" i="1" dirty="0" smtClean="0"/>
          </a:p>
          <a:p>
            <a:r>
              <a:rPr lang="ru-RU" i="1" dirty="0" err="1" smtClean="0"/>
              <a:t>Казиев</a:t>
            </a:r>
            <a:r>
              <a:rPr lang="ru-RU" i="1" dirty="0" smtClean="0"/>
              <a:t> Кирилл</a:t>
            </a:r>
            <a:endParaRPr lang="ru-RU" i="1" dirty="0"/>
          </a:p>
        </p:txBody>
      </p:sp>
    </p:spTree>
  </p:cSld>
  <p:clrMapOvr>
    <a:masterClrMapping/>
  </p:clrMapOvr>
  <p:transition advTm="1857"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Скворечник готов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IMG-20170313-WA000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59632" y="1857364"/>
            <a:ext cx="2808312" cy="4389437"/>
          </a:xfrm>
        </p:spPr>
      </p:pic>
      <p:pic>
        <p:nvPicPr>
          <p:cNvPr id="1026" name="Picture 2" descr="C:\Users\User\Desktop\IMG-20170313-WA000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6056" y="1785926"/>
            <a:ext cx="3067844" cy="4500594"/>
          </a:xfrm>
          <a:prstGeom prst="rect">
            <a:avLst/>
          </a:prstGeom>
          <a:noFill/>
        </p:spPr>
      </p:pic>
    </p:spTree>
  </p:cSld>
  <p:clrMapOvr>
    <a:masterClrMapping/>
  </p:clrMapOvr>
  <p:transition advTm="2558"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Цель моей работы: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расширить знания 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скворцах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;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сделать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скворечник ;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наблюдать в дальнейшем за птицами.</a:t>
            </a:r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 advTm="3651">
    <p:plus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Главные вопросы исследования:</a:t>
            </a:r>
          </a:p>
          <a:p>
            <a:r>
              <a:rPr lang="ru-RU" dirty="0" smtClean="0"/>
              <a:t>1.Для чего нужны скворечники?</a:t>
            </a:r>
          </a:p>
          <a:p>
            <a:r>
              <a:rPr lang="ru-RU" dirty="0" smtClean="0"/>
              <a:t>2. Как появились скворечники?</a:t>
            </a:r>
          </a:p>
          <a:p>
            <a:r>
              <a:rPr lang="ru-RU" dirty="0" smtClean="0"/>
              <a:t>3.Какова технология их изготовления?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078439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8572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Для чего нужны скворечники?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1571612"/>
            <a:ext cx="8246720" cy="4554551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Вешать у жилья домики-скворечники — является старой народной традицией. Птицы, живущие рядом, не только оказывают неоценимую помощь садоводам (скворчиный выводок за 5 дней может съесть около 1000 майских жуков и их личинок, не считая огромного множества гусениц и слизней), но и радует нас, жителей мегаполиса, своим видом и пением. </a:t>
            </a:r>
          </a:p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Но самое главное — это то, что развешивая скворечники, мы учимся бережно относиться к природе, кроме того в птичьем домике или другом искусственном укрытии могут поселиться животные из Красной книги, и мы, таким образом, поможем спасти биологические виды, которым грозит исчезновение.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87129"/>
      </p:ext>
    </p:extLst>
  </p:cSld>
  <p:clrMapOvr>
    <a:masterClrMapping/>
  </p:clrMapOvr>
  <p:transition advTm="2355">
    <p:zo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8572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Как появились скворечники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1600200"/>
            <a:ext cx="8075240" cy="4525963"/>
          </a:xfrm>
        </p:spPr>
        <p:txBody>
          <a:bodyPr>
            <a:normAutofit fontScale="25000" lnSpcReduction="20000"/>
          </a:bodyPr>
          <a:lstStyle/>
          <a:p>
            <a:pPr algn="just"/>
            <a:r>
              <a:rPr lang="ru-RU" sz="8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 Руси всегда любили мелких птиц, селившихся рядом с человеческим жильем, считали их божьими созданиями и добрыми вестниками. Но обычай строить для птиц жилища утвердился у нас всего около трехсот лет назад.</a:t>
            </a:r>
          </a:p>
          <a:p>
            <a:pPr algn="just"/>
            <a:r>
              <a:rPr lang="ru-RU" sz="8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Классический общеизвестный домик для птиц — это скворечник. Родина его — Западная Европа. Но там искусственные гнездовья для скворцов придумали из соображений гастрономических - скворцы шли в пищу, и повара желали, чтобы дичь и яйца всегда были под рукой.</a:t>
            </a:r>
          </a:p>
          <a:p>
            <a:pPr algn="just"/>
            <a:r>
              <a:rPr lang="ru-RU" sz="8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На Русь мода на птичьи теремки пришла с Петром Великим. Суровый государь любил приятные мелочи и забавные вещицы. Увидев в Европе скворечники, он не преминул в обязательном порядке ввести их на родине.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49329407"/>
      </p:ext>
    </p:extLst>
  </p:cSld>
  <p:clrMapOvr>
    <a:masterClrMapping/>
  </p:clrMapOvr>
  <p:transition advTm="3681"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Скворец обыкновенный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3968" y="2060848"/>
            <a:ext cx="4617146" cy="4179603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В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нашей стране обитают 6 видов скворцов, относящихся к 4 родам. Наиболее известен из них обыкновенный скворец, или шпак. Населяет он преимущественно зону широколиственных и смешанных лесов Европы и Западной Азии на восток до Байкала</a:t>
            </a:r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6" name="Picture 2" descr="C:\Users\User\Desktop\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59434" y="2204864"/>
            <a:ext cx="3396542" cy="3071834"/>
          </a:xfrm>
          <a:prstGeom prst="rect">
            <a:avLst/>
          </a:prstGeom>
          <a:noFill/>
        </p:spPr>
      </p:pic>
    </p:spTree>
  </p:cSld>
  <p:clrMapOvr>
    <a:masterClrMapping/>
  </p:clrMapOvr>
  <p:transition advTm="3151">
    <p:push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User\Desktop\i (1)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7158" y="214290"/>
            <a:ext cx="8501122" cy="6429420"/>
          </a:xfrm>
          <a:prstGeom prst="rect">
            <a:avLst/>
          </a:prstGeom>
          <a:noFill/>
        </p:spPr>
      </p:pic>
    </p:spTree>
  </p:cSld>
  <p:clrMapOvr>
    <a:masterClrMapping/>
  </p:clrMapOvr>
  <p:transition advTm="2558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214290"/>
            <a:ext cx="8443914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        Технология изготовления        скворечника   </a:t>
            </a:r>
            <a:endParaRPr lang="ru-RU" dirty="0"/>
          </a:p>
        </p:txBody>
      </p:sp>
      <p:pic>
        <p:nvPicPr>
          <p:cNvPr id="4" name="Содержимое 3" descr="DSC_196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 rot="5400000">
            <a:off x="480018" y="1805942"/>
            <a:ext cx="4594582" cy="4411675"/>
          </a:xfrm>
        </p:spPr>
      </p:pic>
      <p:sp>
        <p:nvSpPr>
          <p:cNvPr id="5" name="Прямоугольник 4"/>
          <p:cNvSpPr/>
          <p:nvPr/>
        </p:nvSpPr>
        <p:spPr>
          <a:xfrm>
            <a:off x="5000558" y="1643050"/>
            <a:ext cx="4371453" cy="252376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dirty="0"/>
              <a:t> 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Выпилить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заднюю стенку 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скворечника</a:t>
            </a:r>
            <a:r>
              <a:rPr lang="ru-RU" dirty="0"/>
              <a:t> </a:t>
            </a:r>
            <a:endParaRPr lang="ru-RU" dirty="0" smtClean="0"/>
          </a:p>
          <a:p>
            <a:endParaRPr lang="ru-RU" dirty="0" smtClean="0"/>
          </a:p>
          <a:p>
            <a:pPr>
              <a:buFont typeface="Arial" pitchFamily="34" charset="0"/>
              <a:buChar char="•"/>
            </a:pP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Выпилить две боковые 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стенки скворечника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2621"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170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4" name="Содержимое 3" descr="DSC_196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 rot="5400000">
            <a:off x="334122" y="1166019"/>
            <a:ext cx="4677781" cy="4631710"/>
          </a:xfrm>
        </p:spPr>
      </p:pic>
      <p:sp>
        <p:nvSpPr>
          <p:cNvPr id="5" name="Прямоугольник 4"/>
          <p:cNvSpPr/>
          <p:nvPr/>
        </p:nvSpPr>
        <p:spPr>
          <a:xfrm>
            <a:off x="5000628" y="1714488"/>
            <a:ext cx="3891852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Выпилить крышку</a:t>
            </a:r>
          </a:p>
          <a:p>
            <a:pPr>
              <a:buFont typeface="Arial" pitchFamily="34" charset="0"/>
              <a:buChar char="•"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Выпилить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дно крышки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Выпилить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дно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скворечника</a:t>
            </a: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Перед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лотком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прикрепить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жердочку </a:t>
            </a: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Сбить скворечник</a:t>
            </a: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Прикрепить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скворечник к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шесту.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Прикрепить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крышку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 advTm="2340">
    <p:wedg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291</TotalTime>
  <Words>375</Words>
  <Application>Microsoft Office PowerPoint</Application>
  <PresentationFormat>Экран (4:3)</PresentationFormat>
  <Paragraphs>47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Поток</vt:lpstr>
      <vt:lpstr>ЭКОЛОГИЧЕСКИЙ ПРОЕКТ НА ТЕМУ «СКВОРЕЧНИК»</vt:lpstr>
      <vt:lpstr>Цель моей работы:</vt:lpstr>
      <vt:lpstr>Презентация PowerPoint</vt:lpstr>
      <vt:lpstr>Для чего нужны скворечники?</vt:lpstr>
      <vt:lpstr>Как появились скворечники?</vt:lpstr>
      <vt:lpstr>Скворец обыкновенный</vt:lpstr>
      <vt:lpstr>Презентация PowerPoint</vt:lpstr>
      <vt:lpstr>        Технология изготовления        скворечника   </vt:lpstr>
      <vt:lpstr>Презентация PowerPoint</vt:lpstr>
      <vt:lpstr>Скворечник готов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пк</cp:lastModifiedBy>
  <cp:revision>23</cp:revision>
  <dcterms:created xsi:type="dcterms:W3CDTF">2017-03-11T09:01:22Z</dcterms:created>
  <dcterms:modified xsi:type="dcterms:W3CDTF">2017-03-25T20:34:36Z</dcterms:modified>
</cp:coreProperties>
</file>