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9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10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99" r:id="rId4"/>
    <p:sldMasterId id="2147483712" r:id="rId5"/>
    <p:sldMasterId id="2147483725" r:id="rId6"/>
    <p:sldMasterId id="2147483738" r:id="rId7"/>
    <p:sldMasterId id="2147483751" r:id="rId8"/>
    <p:sldMasterId id="2147483764" r:id="rId9"/>
    <p:sldMasterId id="2147483777" r:id="rId10"/>
    <p:sldMasterId id="2147483790" r:id="rId11"/>
  </p:sldMasterIdLst>
  <p:sldIdLst>
    <p:sldId id="257" r:id="rId12"/>
    <p:sldId id="256" r:id="rId13"/>
    <p:sldId id="260" r:id="rId14"/>
    <p:sldId id="259" r:id="rId15"/>
    <p:sldId id="261" r:id="rId16"/>
    <p:sldId id="262" r:id="rId17"/>
    <p:sldId id="263" r:id="rId18"/>
    <p:sldId id="264" r:id="rId19"/>
    <p:sldId id="265" r:id="rId20"/>
    <p:sldId id="26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31828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17082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12433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63937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79003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93623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63497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B90C5-B72B-414F-AB21-2AE32B55A5F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05354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72422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895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5413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97429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88551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95319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76629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63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5462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74649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75410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B90C5-B72B-414F-AB21-2AE32B55A5F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090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CD07A-C733-4CCA-8210-36ECEA1727D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603897"/>
      </p:ext>
    </p:extLst>
  </p:cSld>
  <p:clrMapOvr>
    <a:masterClrMapping/>
  </p:clrMapOvr>
  <p:transition spd="med">
    <p:split orient="vert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34712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66469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408201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61952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4123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75926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65947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15492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61090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2934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F6CF2-EFA8-4E91-A07F-B1F9BCB9FA2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242312"/>
      </p:ext>
    </p:extLst>
  </p:cSld>
  <p:clrMapOvr>
    <a:masterClrMapping/>
  </p:clrMapOvr>
  <p:transition spd="med">
    <p:split orient="vert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70068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B90C5-B72B-414F-AB21-2AE32B55A5F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662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28BB1-EEC5-4F7B-9618-992F0FF11CA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482944"/>
      </p:ext>
    </p:extLst>
  </p:cSld>
  <p:clrMapOvr>
    <a:masterClrMapping/>
  </p:clrMapOvr>
  <p:transition spd="med"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6E91E-15D2-4C2F-804B-288C4E16E84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920103"/>
      </p:ext>
    </p:extLst>
  </p:cSld>
  <p:clrMapOvr>
    <a:masterClrMapping/>
  </p:clrMapOvr>
  <p:transition spd="med"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76482-B987-476A-9814-C9E8B2D4D0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16567"/>
      </p:ext>
    </p:extLst>
  </p:cSld>
  <p:clrMapOvr>
    <a:masterClrMapping/>
  </p:clrMapOvr>
  <p:transition spd="med"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08DDF-A9B7-415A-915B-742B5101CBC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85096"/>
      </p:ext>
    </p:extLst>
  </p:cSld>
  <p:clrMapOvr>
    <a:masterClrMapping/>
  </p:clrMapOvr>
  <p:transition spd="med"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7E687-83AD-47E2-A36C-DBBA3EEB282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837990"/>
      </p:ext>
    </p:extLst>
  </p:cSld>
  <p:clrMapOvr>
    <a:masterClrMapping/>
  </p:clrMapOvr>
  <p:transition spd="med"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41326-6025-42D4-9192-D19233F8932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479812"/>
      </p:ext>
    </p:extLst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A48510-4C89-4B20-9C80-1793BEF498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742511"/>
      </p:ext>
    </p:extLst>
  </p:cSld>
  <p:clrMapOvr>
    <a:masterClrMapping/>
  </p:clrMapOvr>
  <p:transition spd="med"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7C81E-A369-4F04-AEA9-C70F8A0D2EE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258269"/>
      </p:ext>
    </p:extLst>
  </p:cSld>
  <p:clrMapOvr>
    <a:masterClrMapping/>
  </p:clrMapOvr>
  <p:transition spd="med"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ECBCC-39E3-47E5-8735-25E0770933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64009"/>
      </p:ext>
    </p:extLst>
  </p:cSld>
  <p:clrMapOvr>
    <a:masterClrMapping/>
  </p:clrMapOvr>
  <p:transition spd="med">
    <p:split orient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1D53902-EBF2-451D-BAE7-C24B13AAC15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916447"/>
      </p:ext>
    </p:extLst>
  </p:cSld>
  <p:clrMapOvr>
    <a:masterClrMapping/>
  </p:clrMapOvr>
  <p:transition spd="med">
    <p:split orient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0754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384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1996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6907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6507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566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6020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1573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8851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0773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4618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B90C5-B72B-414F-AB21-2AE32B55A5F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7719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938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5491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5052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695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0926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1457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090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5696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062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8376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20963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B90C5-B72B-414F-AB21-2AE32B55A5F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24777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4207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110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83730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70455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89103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35157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44727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64372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16767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56406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32486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B90C5-B72B-414F-AB21-2AE32B55A5F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427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02387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78569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02999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90621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10462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35603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81123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54424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85819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470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83444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B90C5-B72B-414F-AB21-2AE32B55A5F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22045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CD07A-C733-4CCA-8210-36ECEA1727D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656444"/>
      </p:ext>
    </p:extLst>
  </p:cSld>
  <p:clrMapOvr>
    <a:masterClrMapping/>
  </p:clrMapOvr>
  <p:transition spd="med">
    <p:split orient="vert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F6CF2-EFA8-4E91-A07F-B1F9BCB9FA2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06794"/>
      </p:ext>
    </p:extLst>
  </p:cSld>
  <p:clrMapOvr>
    <a:masterClrMapping/>
  </p:clrMapOvr>
  <p:transition spd="med">
    <p:split orient="vert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28BB1-EEC5-4F7B-9618-992F0FF11CA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778788"/>
      </p:ext>
    </p:extLst>
  </p:cSld>
  <p:clrMapOvr>
    <a:masterClrMapping/>
  </p:clrMapOvr>
  <p:transition spd="med">
    <p:split orient="vert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6E91E-15D2-4C2F-804B-288C4E16E84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942678"/>
      </p:ext>
    </p:extLst>
  </p:cSld>
  <p:clrMapOvr>
    <a:masterClrMapping/>
  </p:clrMapOvr>
  <p:transition spd="med">
    <p:split orient="vert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76482-B987-476A-9814-C9E8B2D4D0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927684"/>
      </p:ext>
    </p:extLst>
  </p:cSld>
  <p:clrMapOvr>
    <a:masterClrMapping/>
  </p:clrMapOvr>
  <p:transition spd="med">
    <p:split orient="vert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08DDF-A9B7-415A-915B-742B5101CBC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742693"/>
      </p:ext>
    </p:extLst>
  </p:cSld>
  <p:clrMapOvr>
    <a:masterClrMapping/>
  </p:clrMapOvr>
  <p:transition spd="med">
    <p:split orient="vert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7E687-83AD-47E2-A36C-DBBA3EEB282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077355"/>
      </p:ext>
    </p:extLst>
  </p:cSld>
  <p:clrMapOvr>
    <a:masterClrMapping/>
  </p:clrMapOvr>
  <p:transition spd="med">
    <p:split orient="vert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41326-6025-42D4-9192-D19233F8932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22842"/>
      </p:ext>
    </p:extLst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A48510-4C89-4B20-9C80-1793BEF498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37148"/>
      </p:ext>
    </p:extLst>
  </p:cSld>
  <p:clrMapOvr>
    <a:masterClrMapping/>
  </p:clrMapOvr>
  <p:transition spd="med">
    <p:split orient="vert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7C81E-A369-4F04-AEA9-C70F8A0D2EE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832317"/>
      </p:ext>
    </p:extLst>
  </p:cSld>
  <p:clrMapOvr>
    <a:masterClrMapping/>
  </p:clrMapOvr>
  <p:transition spd="med">
    <p:split orient="vert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ECBCC-39E3-47E5-8735-25E0770933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501005"/>
      </p:ext>
    </p:extLst>
  </p:cSld>
  <p:clrMapOvr>
    <a:masterClrMapping/>
  </p:clrMapOvr>
  <p:transition spd="med">
    <p:split orient="vert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1D53902-EBF2-451D-BAE7-C24B13AAC15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997653"/>
      </p:ext>
    </p:extLst>
  </p:cSld>
  <p:clrMapOvr>
    <a:masterClrMapping/>
  </p:clrMapOvr>
  <p:transition spd="med">
    <p:split orient="vert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CD07A-C733-4CCA-8210-36ECEA1727D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004528"/>
      </p:ext>
    </p:extLst>
  </p:cSld>
  <p:clrMapOvr>
    <a:masterClrMapping/>
  </p:clrMapOvr>
  <p:transition spd="med">
    <p:split orient="vert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F6CF2-EFA8-4E91-A07F-B1F9BCB9FA2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870870"/>
      </p:ext>
    </p:extLst>
  </p:cSld>
  <p:clrMapOvr>
    <a:masterClrMapping/>
  </p:clrMapOvr>
  <p:transition spd="med">
    <p:split orient="vert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28BB1-EEC5-4F7B-9618-992F0FF11CA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411025"/>
      </p:ext>
    </p:extLst>
  </p:cSld>
  <p:clrMapOvr>
    <a:masterClrMapping/>
  </p:clrMapOvr>
  <p:transition spd="med">
    <p:split orient="vert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6E91E-15D2-4C2F-804B-288C4E16E84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75560"/>
      </p:ext>
    </p:extLst>
  </p:cSld>
  <p:clrMapOvr>
    <a:masterClrMapping/>
  </p:clrMapOvr>
  <p:transition spd="med">
    <p:split orient="vert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76482-B987-476A-9814-C9E8B2D4D01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218671"/>
      </p:ext>
    </p:extLst>
  </p:cSld>
  <p:clrMapOvr>
    <a:masterClrMapping/>
  </p:clrMapOvr>
  <p:transition spd="med">
    <p:split orient="vert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08DDF-A9B7-415A-915B-742B5101CBC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137662"/>
      </p:ext>
    </p:extLst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7E687-83AD-47E2-A36C-DBBA3EEB282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526844"/>
      </p:ext>
    </p:extLst>
  </p:cSld>
  <p:clrMapOvr>
    <a:masterClrMapping/>
  </p:clrMapOvr>
  <p:transition spd="med">
    <p:split orient="vert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41326-6025-42D4-9192-D19233F8932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69281"/>
      </p:ext>
    </p:extLst>
  </p:cSld>
  <p:clrMapOvr>
    <a:masterClrMapping/>
  </p:clrMapOvr>
  <p:transition spd="med">
    <p:split orient="vert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A48510-4C89-4B20-9C80-1793BEF4985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025269"/>
      </p:ext>
    </p:extLst>
  </p:cSld>
  <p:clrMapOvr>
    <a:masterClrMapping/>
  </p:clrMapOvr>
  <p:transition spd="med">
    <p:split orient="vert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7C81E-A369-4F04-AEA9-C70F8A0D2EE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328766"/>
      </p:ext>
    </p:extLst>
  </p:cSld>
  <p:clrMapOvr>
    <a:masterClrMapping/>
  </p:clrMapOvr>
  <p:transition spd="med">
    <p:split orient="vert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ECBCC-39E3-47E5-8735-25E0770933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219380"/>
      </p:ext>
    </p:extLst>
  </p:cSld>
  <p:clrMapOvr>
    <a:masterClrMapping/>
  </p:clrMapOvr>
  <p:transition spd="med">
    <p:split orient="vert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1D53902-EBF2-451D-BAE7-C24B13AAC15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861678"/>
      </p:ext>
    </p:extLst>
  </p:cSld>
  <p:clrMapOvr>
    <a:masterClrMapping/>
  </p:clrMapOvr>
  <p:transition spd="med">
    <p:split orient="vert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04315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3207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61705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077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12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11" Type="http://schemas.openxmlformats.org/officeDocument/2006/relationships/slideLayout" Target="../slideLayouts/slideLayout118.xml"/><Relationship Id="rId5" Type="http://schemas.openxmlformats.org/officeDocument/2006/relationships/slideLayout" Target="../slideLayouts/slideLayout112.xml"/><Relationship Id="rId10" Type="http://schemas.openxmlformats.org/officeDocument/2006/relationships/slideLayout" Target="../slideLayouts/slideLayout117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2" Type="http://schemas.openxmlformats.org/officeDocument/2006/relationships/slideLayout" Target="../slideLayouts/slideLayout121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4.xml"/><Relationship Id="rId10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0347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1819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469CE24-4673-42E2-B274-D078E7B270C1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617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split orient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834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3215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7429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3090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469CE24-4673-42E2-B274-D078E7B270C1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767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transition spd="med">
    <p:split orient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469CE24-4673-42E2-B274-D078E7B270C1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613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transition spd="med">
    <p:split orient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3570B-C3DC-4E27-890C-84888118423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37581-2D3F-42B8-B561-423A69A94C6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587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EEECE1">
                    <a:lumMod val="10000"/>
                  </a:srgbClr>
                </a:solidFill>
              </a:rPr>
              <a:t> </a:t>
            </a:r>
          </a:p>
          <a:p>
            <a:pPr algn="ctr"/>
            <a:endParaRPr lang="ru-RU" sz="2800" b="1" dirty="0" smtClean="0">
              <a:solidFill>
                <a:srgbClr val="EEECE1">
                  <a:lumMod val="10000"/>
                </a:srgbClr>
              </a:solidFill>
            </a:endParaRPr>
          </a:p>
          <a:p>
            <a:pPr algn="ctr"/>
            <a:endParaRPr lang="ru-RU" sz="2800" b="1" dirty="0" smtClean="0">
              <a:solidFill>
                <a:srgbClr val="EEECE1">
                  <a:lumMod val="10000"/>
                </a:srgbClr>
              </a:solidFill>
            </a:endParaRPr>
          </a:p>
          <a:p>
            <a:pPr algn="r"/>
            <a:r>
              <a:rPr lang="ru-RU" sz="28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Авербах Бертольд, </a:t>
            </a:r>
          </a:p>
          <a:p>
            <a:pPr algn="r"/>
            <a:r>
              <a:rPr lang="ru-RU" sz="28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писатель</a:t>
            </a:r>
            <a:endParaRPr lang="ru-RU" sz="28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571612"/>
            <a:ext cx="841711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EEECE1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«Приобретение денег требует доблести;</a:t>
            </a:r>
          </a:p>
          <a:p>
            <a:pPr algn="ctr"/>
            <a:r>
              <a:rPr lang="ru-RU" sz="3200" b="1" dirty="0" smtClean="0">
                <a:solidFill>
                  <a:srgbClr val="EEECE1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сохранение денег требует рассудительности;</a:t>
            </a:r>
          </a:p>
          <a:p>
            <a:pPr algn="ctr"/>
            <a:r>
              <a:rPr lang="ru-RU" sz="3200" b="1" dirty="0" smtClean="0">
                <a:solidFill>
                  <a:srgbClr val="EEECE1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трата денег требует искусства»</a:t>
            </a:r>
            <a:endParaRPr lang="ru-RU" sz="3200" b="1" dirty="0">
              <a:solidFill>
                <a:srgbClr val="EEECE1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65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1571604" y="214290"/>
            <a:ext cx="5786478" cy="6286544"/>
            <a:chOff x="1571604" y="214290"/>
            <a:chExt cx="5786478" cy="6286544"/>
          </a:xfrm>
        </p:grpSpPr>
        <p:grpSp>
          <p:nvGrpSpPr>
            <p:cNvPr id="33" name="Группа 32"/>
            <p:cNvGrpSpPr/>
            <p:nvPr/>
          </p:nvGrpSpPr>
          <p:grpSpPr>
            <a:xfrm>
              <a:off x="1571604" y="1500174"/>
              <a:ext cx="928694" cy="5000660"/>
              <a:chOff x="1857356" y="1500174"/>
              <a:chExt cx="928694" cy="5000660"/>
            </a:xfrm>
            <a:solidFill>
              <a:srgbClr val="A5C26A"/>
            </a:solidFill>
          </p:grpSpPr>
          <p:sp>
            <p:nvSpPr>
              <p:cNvPr id="26" name="Прямоугольник 25"/>
              <p:cNvSpPr/>
              <p:nvPr/>
            </p:nvSpPr>
            <p:spPr>
              <a:xfrm>
                <a:off x="2214546" y="1571612"/>
                <a:ext cx="214314" cy="4929222"/>
              </a:xfrm>
              <a:prstGeom prst="rect">
                <a:avLst/>
              </a:prstGeom>
              <a:grpFill/>
              <a:ln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1857356" y="6357958"/>
                <a:ext cx="928694" cy="142876"/>
              </a:xfrm>
              <a:prstGeom prst="rect">
                <a:avLst/>
              </a:prstGeom>
              <a:grpFill/>
              <a:ln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1857356" y="1500174"/>
                <a:ext cx="928694" cy="142876"/>
              </a:xfrm>
              <a:prstGeom prst="rect">
                <a:avLst/>
              </a:prstGeom>
              <a:grpFill/>
              <a:ln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1857356" y="3643314"/>
                <a:ext cx="928694" cy="142876"/>
              </a:xfrm>
              <a:prstGeom prst="rect">
                <a:avLst/>
              </a:prstGeom>
              <a:grpFill/>
              <a:ln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4" name="Группа 33"/>
            <p:cNvGrpSpPr/>
            <p:nvPr/>
          </p:nvGrpSpPr>
          <p:grpSpPr>
            <a:xfrm>
              <a:off x="4000496" y="1500174"/>
              <a:ext cx="928694" cy="5000660"/>
              <a:chOff x="1857356" y="1500174"/>
              <a:chExt cx="928694" cy="5000660"/>
            </a:xfrm>
            <a:solidFill>
              <a:srgbClr val="A5C26A"/>
            </a:solidFill>
          </p:grpSpPr>
          <p:sp>
            <p:nvSpPr>
              <p:cNvPr id="35" name="Прямоугольник 34"/>
              <p:cNvSpPr/>
              <p:nvPr/>
            </p:nvSpPr>
            <p:spPr>
              <a:xfrm>
                <a:off x="2214546" y="1571612"/>
                <a:ext cx="214314" cy="4929222"/>
              </a:xfrm>
              <a:prstGeom prst="rect">
                <a:avLst/>
              </a:prstGeom>
              <a:grpFill/>
              <a:ln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1857356" y="6357958"/>
                <a:ext cx="928694" cy="142876"/>
              </a:xfrm>
              <a:prstGeom prst="rect">
                <a:avLst/>
              </a:prstGeom>
              <a:grpFill/>
              <a:ln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1857356" y="1500174"/>
                <a:ext cx="928694" cy="142876"/>
              </a:xfrm>
              <a:prstGeom prst="rect">
                <a:avLst/>
              </a:prstGeom>
              <a:grpFill/>
              <a:ln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1857356" y="3643314"/>
                <a:ext cx="928694" cy="142876"/>
              </a:xfrm>
              <a:prstGeom prst="rect">
                <a:avLst/>
              </a:prstGeom>
              <a:grpFill/>
              <a:ln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9" name="Группа 38"/>
            <p:cNvGrpSpPr/>
            <p:nvPr/>
          </p:nvGrpSpPr>
          <p:grpSpPr>
            <a:xfrm>
              <a:off x="6429388" y="1500174"/>
              <a:ext cx="928694" cy="5000660"/>
              <a:chOff x="1857356" y="1500174"/>
              <a:chExt cx="928694" cy="5000660"/>
            </a:xfrm>
            <a:solidFill>
              <a:srgbClr val="A5C26A"/>
            </a:solidFill>
          </p:grpSpPr>
          <p:sp>
            <p:nvSpPr>
              <p:cNvPr id="40" name="Прямоугольник 39"/>
              <p:cNvSpPr/>
              <p:nvPr/>
            </p:nvSpPr>
            <p:spPr>
              <a:xfrm>
                <a:off x="2214546" y="1571612"/>
                <a:ext cx="214314" cy="4929222"/>
              </a:xfrm>
              <a:prstGeom prst="rect">
                <a:avLst/>
              </a:prstGeom>
              <a:grpFill/>
              <a:ln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1857356" y="6357958"/>
                <a:ext cx="928694" cy="142876"/>
              </a:xfrm>
              <a:prstGeom prst="rect">
                <a:avLst/>
              </a:prstGeom>
              <a:grpFill/>
              <a:ln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1857356" y="1500174"/>
                <a:ext cx="928694" cy="142876"/>
              </a:xfrm>
              <a:prstGeom prst="rect">
                <a:avLst/>
              </a:prstGeom>
              <a:grpFill/>
              <a:ln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1857356" y="3643314"/>
                <a:ext cx="928694" cy="142876"/>
              </a:xfrm>
              <a:prstGeom prst="rect">
                <a:avLst/>
              </a:prstGeom>
              <a:grpFill/>
              <a:ln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Прямоугольник 43"/>
            <p:cNvSpPr/>
            <p:nvPr/>
          </p:nvSpPr>
          <p:spPr>
            <a:xfrm>
              <a:off x="1643042" y="214290"/>
              <a:ext cx="755336" cy="132343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8000" dirty="0" smtClean="0">
                  <a:ln w="18415" cmpd="sng">
                    <a:solidFill>
                      <a:srgbClr val="EEECE1">
                        <a:lumMod val="10000"/>
                      </a:srgbClr>
                    </a:solidFill>
                    <a:prstDash val="solid"/>
                  </a:ln>
                  <a:solidFill>
                    <a:srgbClr val="EEECE1">
                      <a:lumMod val="10000"/>
                    </a:srgbClr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80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srgbClr val="EEECE1">
                    <a:lumMod val="10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4071934" y="214290"/>
              <a:ext cx="777777" cy="132343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8000" dirty="0" smtClean="0">
                  <a:ln w="18415" cmpd="sng">
                    <a:solidFill>
                      <a:srgbClr val="EEECE1">
                        <a:lumMod val="10000"/>
                      </a:srgbClr>
                    </a:solidFill>
                    <a:prstDash val="solid"/>
                  </a:ln>
                  <a:solidFill>
                    <a:srgbClr val="EEECE1">
                      <a:lumMod val="10000"/>
                    </a:srgbClr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Г</a:t>
              </a:r>
              <a:endParaRPr lang="ru-RU" sz="80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srgbClr val="EEECE1">
                    <a:lumMod val="10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6429388" y="214290"/>
              <a:ext cx="925253" cy="132343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8000" dirty="0" smtClean="0">
                  <a:ln w="18415" cmpd="sng">
                    <a:solidFill>
                      <a:srgbClr val="EEECE1">
                        <a:lumMod val="10000"/>
                      </a:srgbClr>
                    </a:solidFill>
                    <a:prstDash val="solid"/>
                  </a:ln>
                  <a:solidFill>
                    <a:srgbClr val="EEECE1">
                      <a:lumMod val="10000"/>
                    </a:srgbClr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</a:t>
              </a:r>
              <a:endParaRPr lang="ru-RU" sz="800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srgbClr val="EEECE1">
                    <a:lumMod val="10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581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WordArt 4"/>
          <p:cNvSpPr>
            <a:spLocks noChangeArrowheads="1" noChangeShapeType="1" noTextEdit="1"/>
          </p:cNvSpPr>
          <p:nvPr/>
        </p:nvSpPr>
        <p:spPr bwMode="auto">
          <a:xfrm>
            <a:off x="7164388" y="1341438"/>
            <a:ext cx="57467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rial"/>
              </a:rPr>
              <a:t>Б</a:t>
            </a:r>
          </a:p>
        </p:txBody>
      </p:sp>
      <p:sp>
        <p:nvSpPr>
          <p:cNvPr id="39941" name="WordArt 5"/>
          <p:cNvSpPr>
            <a:spLocks noChangeArrowheads="1" noChangeShapeType="1" noTextEdit="1"/>
          </p:cNvSpPr>
          <p:nvPr/>
        </p:nvSpPr>
        <p:spPr bwMode="auto">
          <a:xfrm>
            <a:off x="8172450" y="1341438"/>
            <a:ext cx="742950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rial"/>
              </a:rPr>
              <a:t>Ю</a:t>
            </a:r>
          </a:p>
        </p:txBody>
      </p:sp>
      <p:sp>
        <p:nvSpPr>
          <p:cNvPr id="39942" name="WordArt 6"/>
          <p:cNvSpPr>
            <a:spLocks noChangeArrowheads="1" noChangeShapeType="1" noTextEdit="1"/>
          </p:cNvSpPr>
          <p:nvPr/>
        </p:nvSpPr>
        <p:spPr bwMode="auto">
          <a:xfrm>
            <a:off x="5867400" y="1341438"/>
            <a:ext cx="792163" cy="935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rial"/>
              </a:rPr>
              <a:t>Д</a:t>
            </a:r>
          </a:p>
        </p:txBody>
      </p:sp>
      <p:sp>
        <p:nvSpPr>
          <p:cNvPr id="39943" name="WordArt 7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647700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rial"/>
              </a:rPr>
              <a:t>Ж</a:t>
            </a:r>
          </a:p>
        </p:txBody>
      </p:sp>
      <p:sp>
        <p:nvSpPr>
          <p:cNvPr id="39944" name="WordArt 8"/>
          <p:cNvSpPr>
            <a:spLocks noChangeArrowheads="1" noChangeShapeType="1" noTextEdit="1"/>
          </p:cNvSpPr>
          <p:nvPr/>
        </p:nvSpPr>
        <p:spPr bwMode="auto">
          <a:xfrm>
            <a:off x="3851275" y="1341438"/>
            <a:ext cx="50482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rial"/>
              </a:rPr>
              <a:t>Е</a:t>
            </a:r>
          </a:p>
        </p:txBody>
      </p:sp>
      <p:sp>
        <p:nvSpPr>
          <p:cNvPr id="39945" name="WordArt 9"/>
          <p:cNvSpPr>
            <a:spLocks noChangeArrowheads="1" noChangeShapeType="1" noTextEdit="1"/>
          </p:cNvSpPr>
          <p:nvPr/>
        </p:nvSpPr>
        <p:spPr bwMode="auto">
          <a:xfrm>
            <a:off x="4859338" y="1341438"/>
            <a:ext cx="576262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rial"/>
              </a:rPr>
              <a:t>Т</a:t>
            </a:r>
          </a:p>
        </p:txBody>
      </p:sp>
      <p:pic>
        <p:nvPicPr>
          <p:cNvPr id="39946" name="Picture 10" descr="Безимени-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636838"/>
            <a:ext cx="5929312" cy="4030662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Documents and Settings\Администратор.F59FA5ACC2E24C5\Local Settings\Temporary Internet Files\Content.IE5\U5ILINYH\MPj04089570000[1]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73" y="102704"/>
            <a:ext cx="1915754" cy="66225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01914147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4.10405E-6 L -0.56302 4.10405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5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10405E-6 L -0.5434 4.10405E-6 " pathEditMode="relative" ptsTypes="AA">
                                      <p:cBhvr>
                                        <p:cTn id="8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6.7052E-6 L -0.14166 6.7052E-6 " pathEditMode="relative" ptsTypes="AA">
                                      <p:cBhvr>
                                        <p:cTn id="10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10405E-6 L 0.42135 4.10405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59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62428E-7 L 0.42517 4.62428E-7 " pathEditMode="relative" ptsTypes="AA">
                                      <p:cBhvr>
                                        <p:cTn id="14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-4.91329E-6 L 0.42518 -4.91329E-6 " pathEditMode="relative" ptsTypes="AA">
                                      <p:cBhvr>
                                        <p:cTn id="16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  <p:bldP spid="39941" grpId="0" animBg="1"/>
      <p:bldP spid="39942" grpId="0" animBg="1"/>
      <p:bldP spid="39943" grpId="0" animBg="1"/>
      <p:bldP spid="39944" grpId="0" animBg="1"/>
      <p:bldP spid="399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643998" cy="64294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000108"/>
            <a:ext cx="7992894" cy="2214578"/>
          </a:xfrm>
          <a:prstGeom prst="rect">
            <a:avLst/>
          </a:prstGeom>
        </p:spPr>
        <p:txBody>
          <a:bodyPr wrap="none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6000" kern="10" dirty="0" smtClean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srgbClr val="9933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/>
              </a:rPr>
              <a:t>СЕМЕЙНЫЙ           БЮДЖЕТ</a:t>
            </a:r>
            <a:endParaRPr lang="ru-RU" sz="6000" kern="10" dirty="0">
              <a:ln w="18415" cmpd="sng">
                <a:solidFill>
                  <a:srgbClr val="EEECE1">
                    <a:lumMod val="10000"/>
                  </a:srgbClr>
                </a:solidFill>
                <a:prstDash val="solid"/>
              </a:ln>
              <a:solidFill>
                <a:srgbClr val="9933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Impact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28860" y="2857496"/>
            <a:ext cx="4143404" cy="3071834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57356" y="2357430"/>
            <a:ext cx="5214974" cy="428628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288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3333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86116" y="5572140"/>
            <a:ext cx="2714644" cy="7143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ГОНОРАР</a:t>
            </a:r>
            <a:endParaRPr lang="ru-RU" sz="28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1472" y="428604"/>
            <a:ext cx="2571768" cy="7143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endParaRPr lang="ru-RU" sz="32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000760" y="428604"/>
            <a:ext cx="2571768" cy="714380"/>
          </a:xfrm>
          <a:prstGeom prst="roundRect">
            <a:avLst/>
          </a:prstGeom>
          <a:solidFill>
            <a:srgbClr val="FF0000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РАСХОДЫ</a:t>
            </a:r>
            <a:endParaRPr lang="ru-RU" sz="32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86116" y="5072074"/>
            <a:ext cx="2714644" cy="7143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ПОСОБИЕ</a:t>
            </a:r>
            <a:endParaRPr lang="ru-RU" sz="28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286116" y="4572008"/>
            <a:ext cx="2714644" cy="7143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ПРЕМИЯ</a:t>
            </a:r>
            <a:endParaRPr lang="ru-RU" sz="28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86116" y="4071942"/>
            <a:ext cx="2714644" cy="7143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  <a:endParaRPr lang="ru-RU" sz="28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286116" y="3571876"/>
            <a:ext cx="2714644" cy="7143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ОДЕЖДА</a:t>
            </a:r>
            <a:endParaRPr lang="ru-RU" sz="28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86116" y="3071810"/>
            <a:ext cx="2714644" cy="7143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СТИПЕНДИЯ</a:t>
            </a:r>
            <a:endParaRPr lang="ru-RU" sz="28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86116" y="2571744"/>
            <a:ext cx="2714644" cy="7143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КВАРТПЛАТА</a:t>
            </a:r>
            <a:endParaRPr lang="ru-RU" sz="28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86116" y="2071678"/>
            <a:ext cx="2714644" cy="7143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ПЕНСИЯ</a:t>
            </a:r>
            <a:endParaRPr lang="ru-RU" sz="28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86116" y="1571612"/>
            <a:ext cx="2714644" cy="7143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ЕДА</a:t>
            </a:r>
            <a:endParaRPr lang="ru-RU" sz="28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86116" y="1071546"/>
            <a:ext cx="2714644" cy="7143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ЗАРПЛАТА</a:t>
            </a:r>
            <a:endParaRPr lang="ru-RU" sz="28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0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48555E-6 L -0.29132 0.0291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0" y="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9132 -0.04185 " pathEditMode="relative" ptsTypes="AA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1988 L -0.29132 0.00925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0" y="-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9132 -0.06289 " pathEditMode="relative" ptsTypes="AA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2104 L -0.29132 -0.0104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0" y="-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0111 L 0.29132 -0.08323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00" y="-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9132 -0.03145 " pathEditMode="relative" ptsTypes="AA">
                                      <p:cBhvr>
                                        <p:cTn id="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0.00856 L -0.29132 -0.10312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0" y="-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9132 -0.05226 " pathEditMode="relative" ptsTypes="AA">
                                      <p:cBhvr>
                                        <p:cTn id="7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915 0 " pathEditMode="relative" ptsTypes="AA">
                                      <p:cBhvr>
                                        <p:cTn id="8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2" grpId="0" animBg="1"/>
      <p:bldP spid="12" grpId="1" animBg="1"/>
      <p:bldP spid="19" grpId="0" animBg="1"/>
      <p:bldP spid="19" grpId="1" animBg="1"/>
      <p:bldP spid="18" grpId="0" animBg="1"/>
      <p:bldP spid="18" grpId="1" animBg="1"/>
      <p:bldP spid="17" grpId="0" animBg="1"/>
      <p:bldP spid="17" grpId="1" animBg="1"/>
      <p:bldP spid="11" grpId="0" animBg="1"/>
      <p:bldP spid="11" grpId="1" animBg="1"/>
      <p:bldP spid="10" grpId="0" animBg="1"/>
      <p:bldP spid="10" grpId="1" animBg="1"/>
      <p:bldP spid="9" grpId="0" animBg="1"/>
      <p:bldP spid="9" grpId="1" animBg="1"/>
      <p:bldP spid="8" grpId="0" animBg="1"/>
      <p:bldP spid="8" grpId="1" animBg="1"/>
      <p:bldP spid="3" grpId="0" animBg="1"/>
      <p:bldP spid="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57158" y="214290"/>
            <a:ext cx="4143404" cy="307183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58" y="3500438"/>
            <a:ext cx="4143404" cy="307183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214290"/>
            <a:ext cx="4143404" cy="307183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6" y="3500438"/>
            <a:ext cx="4143404" cy="307183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428604"/>
            <a:ext cx="3714776" cy="714380"/>
          </a:xfrm>
          <a:prstGeom prst="roundRect">
            <a:avLst/>
          </a:prstGeom>
          <a:solidFill>
            <a:srgbClr val="A5C26A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семья Солнцевых</a:t>
            </a:r>
            <a:endParaRPr lang="ru-RU" sz="32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29190" y="428604"/>
            <a:ext cx="3714776" cy="714380"/>
          </a:xfrm>
          <a:prstGeom prst="roundRect">
            <a:avLst/>
          </a:prstGeom>
          <a:solidFill>
            <a:srgbClr val="A5C26A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семья Петуховых</a:t>
            </a:r>
            <a:endParaRPr lang="ru-RU" sz="32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1472" y="3714752"/>
            <a:ext cx="3714776" cy="714380"/>
          </a:xfrm>
          <a:prstGeom prst="roundRect">
            <a:avLst/>
          </a:prstGeom>
          <a:solidFill>
            <a:srgbClr val="A5C26A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семья Морозовых</a:t>
            </a:r>
            <a:endParaRPr lang="ru-RU" sz="32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929190" y="3714752"/>
            <a:ext cx="3714776" cy="714380"/>
          </a:xfrm>
          <a:prstGeom prst="roundRect">
            <a:avLst/>
          </a:prstGeom>
          <a:solidFill>
            <a:srgbClr val="A5C26A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семья Зайцевых</a:t>
            </a:r>
            <a:endParaRPr lang="ru-RU" sz="32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1538" y="2357430"/>
            <a:ext cx="2714644" cy="7143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93 колобка</a:t>
            </a:r>
            <a:endParaRPr lang="ru-RU" sz="32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429256" y="2357430"/>
            <a:ext cx="2857520" cy="7143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116 колобков</a:t>
            </a:r>
            <a:endParaRPr lang="ru-RU" sz="32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071538" y="5643578"/>
            <a:ext cx="2857520" cy="7143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158 колобков</a:t>
            </a:r>
            <a:endParaRPr lang="ru-RU" sz="32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429256" y="5643578"/>
            <a:ext cx="2857520" cy="7143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F1208"/>
                </a:solidFill>
                <a:latin typeface="Times New Roman" pitchFamily="18" charset="0"/>
                <a:cs typeface="Times New Roman" pitchFamily="18" charset="0"/>
              </a:rPr>
              <a:t>120 колобков</a:t>
            </a:r>
            <a:endParaRPr lang="ru-RU" sz="3200" b="1" dirty="0">
              <a:solidFill>
                <a:srgbClr val="0F120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22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2339975" y="2420938"/>
            <a:ext cx="2232025" cy="647700"/>
          </a:xfrm>
          <a:prstGeom prst="flowChartProcess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6227763" y="3573463"/>
            <a:ext cx="2232025" cy="647700"/>
          </a:xfrm>
          <a:prstGeom prst="flowChartProcess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2411413" y="3573463"/>
            <a:ext cx="2232025" cy="647700"/>
          </a:xfrm>
          <a:prstGeom prst="flowChartProcess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6156325" y="4797425"/>
            <a:ext cx="2232025" cy="647700"/>
          </a:xfrm>
          <a:prstGeom prst="flowChartProcess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2411413" y="4797425"/>
            <a:ext cx="2232025" cy="647700"/>
          </a:xfrm>
          <a:prstGeom prst="flowChartProcess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6156325" y="2420938"/>
            <a:ext cx="2232025" cy="647700"/>
          </a:xfrm>
          <a:prstGeom prst="flowChartProcess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226" name="WordArt 10"/>
          <p:cNvSpPr>
            <a:spLocks noChangeArrowheads="1" noChangeShapeType="1" noTextEdit="1"/>
          </p:cNvSpPr>
          <p:nvPr/>
        </p:nvSpPr>
        <p:spPr bwMode="auto">
          <a:xfrm>
            <a:off x="2555875" y="2492375"/>
            <a:ext cx="1771650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pc="720" smtClean="0">
                <a:solidFill>
                  <a:srgbClr val="FF3399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cs typeface="Arial"/>
              </a:rPr>
              <a:t>доходы</a:t>
            </a:r>
          </a:p>
        </p:txBody>
      </p:sp>
      <p:sp>
        <p:nvSpPr>
          <p:cNvPr id="9228" name="WordArt 12"/>
          <p:cNvSpPr>
            <a:spLocks noChangeArrowheads="1" noChangeShapeType="1" noTextEdit="1"/>
          </p:cNvSpPr>
          <p:nvPr/>
        </p:nvSpPr>
        <p:spPr bwMode="auto">
          <a:xfrm>
            <a:off x="2627313" y="3644900"/>
            <a:ext cx="1771650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pc="720" smtClean="0">
                <a:solidFill>
                  <a:srgbClr val="FF3399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cs typeface="Arial"/>
              </a:rPr>
              <a:t>доходы</a:t>
            </a:r>
          </a:p>
        </p:txBody>
      </p:sp>
      <p:sp>
        <p:nvSpPr>
          <p:cNvPr id="9229" name="WordArt 13"/>
          <p:cNvSpPr>
            <a:spLocks noChangeArrowheads="1" noChangeShapeType="1" noTextEdit="1"/>
          </p:cNvSpPr>
          <p:nvPr/>
        </p:nvSpPr>
        <p:spPr bwMode="auto">
          <a:xfrm>
            <a:off x="2627313" y="4868863"/>
            <a:ext cx="1771650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pc="720" smtClean="0">
                <a:solidFill>
                  <a:srgbClr val="FF3399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cs typeface="Arial"/>
              </a:rPr>
              <a:t>доходы</a:t>
            </a:r>
          </a:p>
        </p:txBody>
      </p:sp>
      <p:sp>
        <p:nvSpPr>
          <p:cNvPr id="9230" name="WordArt 14"/>
          <p:cNvSpPr>
            <a:spLocks noChangeArrowheads="1" noChangeShapeType="1" noTextEdit="1"/>
          </p:cNvSpPr>
          <p:nvPr/>
        </p:nvSpPr>
        <p:spPr bwMode="auto">
          <a:xfrm>
            <a:off x="6300788" y="2492375"/>
            <a:ext cx="2000250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pc="720" smtClean="0">
                <a:solidFill>
                  <a:srgbClr val="FF3399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cs typeface="Arial"/>
              </a:rPr>
              <a:t>расходы</a:t>
            </a:r>
          </a:p>
        </p:txBody>
      </p:sp>
      <p:sp>
        <p:nvSpPr>
          <p:cNvPr id="9231" name="WordArt 15"/>
          <p:cNvSpPr>
            <a:spLocks noChangeArrowheads="1" noChangeShapeType="1" noTextEdit="1"/>
          </p:cNvSpPr>
          <p:nvPr/>
        </p:nvSpPr>
        <p:spPr bwMode="auto">
          <a:xfrm>
            <a:off x="6300788" y="3644900"/>
            <a:ext cx="2000250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pc="720" smtClean="0">
                <a:solidFill>
                  <a:srgbClr val="FF3399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cs typeface="Arial"/>
              </a:rPr>
              <a:t>расходы</a:t>
            </a:r>
          </a:p>
        </p:txBody>
      </p:sp>
      <p:sp>
        <p:nvSpPr>
          <p:cNvPr id="9232" name="WordArt 16"/>
          <p:cNvSpPr>
            <a:spLocks noChangeArrowheads="1" noChangeShapeType="1" noTextEdit="1"/>
          </p:cNvSpPr>
          <p:nvPr/>
        </p:nvSpPr>
        <p:spPr bwMode="auto">
          <a:xfrm>
            <a:off x="6227763" y="4868863"/>
            <a:ext cx="2000250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pc="720" smtClean="0">
                <a:solidFill>
                  <a:srgbClr val="FF3399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cs typeface="Arial"/>
              </a:rPr>
              <a:t>расходы</a:t>
            </a:r>
          </a:p>
        </p:txBody>
      </p:sp>
      <p:sp>
        <p:nvSpPr>
          <p:cNvPr id="9233" name="WordArt 17"/>
          <p:cNvSpPr>
            <a:spLocks noChangeArrowheads="1" noChangeShapeType="1" noTextEdit="1"/>
          </p:cNvSpPr>
          <p:nvPr/>
        </p:nvSpPr>
        <p:spPr bwMode="auto">
          <a:xfrm>
            <a:off x="2195513" y="692150"/>
            <a:ext cx="2203450" cy="749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pc="720" smtClean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cs typeface="Arial"/>
              </a:rPr>
              <a:t>доходы</a:t>
            </a:r>
          </a:p>
        </p:txBody>
      </p:sp>
      <p:sp>
        <p:nvSpPr>
          <p:cNvPr id="9235" name="WordArt 19"/>
          <p:cNvSpPr>
            <a:spLocks noChangeArrowheads="1" noChangeShapeType="1" noTextEdit="1"/>
          </p:cNvSpPr>
          <p:nvPr/>
        </p:nvSpPr>
        <p:spPr bwMode="auto">
          <a:xfrm>
            <a:off x="5795963" y="692150"/>
            <a:ext cx="2376487" cy="749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pc="720" smtClean="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cs typeface="Arial"/>
              </a:rPr>
              <a:t>расходы</a:t>
            </a:r>
          </a:p>
        </p:txBody>
      </p:sp>
      <p:sp>
        <p:nvSpPr>
          <p:cNvPr id="9236" name="WordArt 20"/>
          <p:cNvSpPr>
            <a:spLocks noChangeArrowheads="1" noChangeShapeType="1" noTextEdit="1"/>
          </p:cNvSpPr>
          <p:nvPr/>
        </p:nvSpPr>
        <p:spPr bwMode="auto">
          <a:xfrm>
            <a:off x="4787900" y="404813"/>
            <a:ext cx="636588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kern="1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CC0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rial"/>
              </a:rPr>
              <a:t>?</a:t>
            </a:r>
          </a:p>
        </p:txBody>
      </p:sp>
      <p:sp>
        <p:nvSpPr>
          <p:cNvPr id="9238" name="WordArt 22"/>
          <p:cNvSpPr>
            <a:spLocks noChangeArrowheads="1" noChangeShapeType="1" noTextEdit="1"/>
          </p:cNvSpPr>
          <p:nvPr/>
        </p:nvSpPr>
        <p:spPr bwMode="auto">
          <a:xfrm>
            <a:off x="5076825" y="2636838"/>
            <a:ext cx="555625" cy="2381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kern="10" smtClean="0">
                <a:solidFill>
                  <a:srgbClr val="CC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9239" name="WordArt 23"/>
          <p:cNvSpPr>
            <a:spLocks noChangeArrowheads="1" noChangeShapeType="1" noTextEdit="1"/>
          </p:cNvSpPr>
          <p:nvPr/>
        </p:nvSpPr>
        <p:spPr bwMode="auto">
          <a:xfrm>
            <a:off x="5076825" y="3573463"/>
            <a:ext cx="555625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kern="10" smtClean="0">
                <a:solidFill>
                  <a:srgbClr val="CC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&gt;</a:t>
            </a:r>
          </a:p>
        </p:txBody>
      </p:sp>
      <p:sp>
        <p:nvSpPr>
          <p:cNvPr id="9240" name="WordArt 24"/>
          <p:cNvSpPr>
            <a:spLocks noChangeArrowheads="1" noChangeShapeType="1" noTextEdit="1"/>
          </p:cNvSpPr>
          <p:nvPr/>
        </p:nvSpPr>
        <p:spPr bwMode="auto">
          <a:xfrm>
            <a:off x="5076825" y="4868863"/>
            <a:ext cx="606425" cy="4603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kern="10" smtClean="0">
                <a:solidFill>
                  <a:srgbClr val="CC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&lt;</a:t>
            </a:r>
          </a:p>
        </p:txBody>
      </p:sp>
      <p:pic>
        <p:nvPicPr>
          <p:cNvPr id="2050" name="Picture 2" descr="C:\Documents and Settings\Администратор.F59FA5ACC2E24C5\Local Settings\Temporary Internet Files\Content.IE5\U5ILINYH\MPj04089570000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473" y="102704"/>
            <a:ext cx="1915754" cy="66225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97958750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1" grpId="0" animBg="1"/>
      <p:bldP spid="9222" grpId="0" animBg="1"/>
      <p:bldP spid="9223" grpId="0" animBg="1"/>
      <p:bldP spid="9224" grpId="0" animBg="1"/>
      <p:bldP spid="9225" grpId="0" animBg="1"/>
      <p:bldP spid="9226" grpId="0" animBg="1"/>
      <p:bldP spid="9228" grpId="0" animBg="1"/>
      <p:bldP spid="9229" grpId="0" animBg="1"/>
      <p:bldP spid="9230" grpId="0" animBg="1"/>
      <p:bldP spid="9231" grpId="0" animBg="1"/>
      <p:bldP spid="9232" grpId="0" animBg="1"/>
      <p:bldP spid="9238" grpId="0" animBg="1"/>
      <p:bldP spid="9239" grpId="0" animBg="1"/>
      <p:bldP spid="92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8" name="Picture 12" descr="лыжн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341438"/>
            <a:ext cx="2449513" cy="236220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2124075" y="404813"/>
            <a:ext cx="6840538" cy="835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rial"/>
              </a:rPr>
              <a:t>Прошу помощи  </a:t>
            </a:r>
          </a:p>
        </p:txBody>
      </p:sp>
      <p:pic>
        <p:nvPicPr>
          <p:cNvPr id="14345" name="Picture 9" descr="девоч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317625"/>
            <a:ext cx="2735263" cy="2182813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 descr="ветерена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175" y="3789363"/>
            <a:ext cx="1978025" cy="2906712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7" name="Picture 11" descr="музыкант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862388"/>
            <a:ext cx="2074862" cy="287972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9" name="WordArt 13" descr="Букет"/>
          <p:cNvSpPr>
            <a:spLocks noChangeArrowheads="1" noChangeShapeType="1" noTextEdit="1"/>
          </p:cNvSpPr>
          <p:nvPr/>
        </p:nvSpPr>
        <p:spPr bwMode="auto">
          <a:xfrm>
            <a:off x="3851275" y="1341438"/>
            <a:ext cx="1666875" cy="533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ln w="9525">
                  <a:round/>
                  <a:headEnd/>
                  <a:tailEnd/>
                </a:ln>
                <a:blipFill dpi="0" rotWithShape="1">
                  <a:blip r:embed="rId6"/>
                  <a:srcRect/>
                  <a:tile tx="0" ty="0" sx="100000" sy="100000" flip="none" algn="tl"/>
                </a:blipFill>
                <a:cs typeface="Arial"/>
              </a:rPr>
              <a:t>№ 0001</a:t>
            </a:r>
          </a:p>
        </p:txBody>
      </p:sp>
      <p:sp>
        <p:nvSpPr>
          <p:cNvPr id="14350" name="WordArt 14" descr="Букет"/>
          <p:cNvSpPr>
            <a:spLocks noChangeArrowheads="1" noChangeShapeType="1" noTextEdit="1"/>
          </p:cNvSpPr>
          <p:nvPr/>
        </p:nvSpPr>
        <p:spPr bwMode="auto">
          <a:xfrm>
            <a:off x="7235825" y="1341438"/>
            <a:ext cx="1666875" cy="533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ln w="9525">
                  <a:round/>
                  <a:headEnd/>
                  <a:tailEnd/>
                </a:ln>
                <a:blipFill dpi="0" rotWithShape="1">
                  <a:blip r:embed="rId6"/>
                  <a:srcRect/>
                  <a:tile tx="0" ty="0" sx="100000" sy="100000" flip="none" algn="tl"/>
                </a:blipFill>
                <a:cs typeface="Arial"/>
              </a:rPr>
              <a:t>№ 0002</a:t>
            </a:r>
          </a:p>
        </p:txBody>
      </p:sp>
      <p:sp>
        <p:nvSpPr>
          <p:cNvPr id="14351" name="WordArt 15" descr="Букет"/>
          <p:cNvSpPr>
            <a:spLocks noChangeArrowheads="1" noChangeShapeType="1" noTextEdit="1"/>
          </p:cNvSpPr>
          <p:nvPr/>
        </p:nvSpPr>
        <p:spPr bwMode="auto">
          <a:xfrm>
            <a:off x="3203575" y="3789363"/>
            <a:ext cx="1666875" cy="533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ln w="9525">
                  <a:round/>
                  <a:headEnd/>
                  <a:tailEnd/>
                </a:ln>
                <a:blipFill dpi="0" rotWithShape="1">
                  <a:blip r:embed="rId6"/>
                  <a:srcRect/>
                  <a:tile tx="0" ty="0" sx="100000" sy="100000" flip="none" algn="tl"/>
                </a:blipFill>
                <a:cs typeface="Arial"/>
              </a:rPr>
              <a:t>№ 0003</a:t>
            </a:r>
          </a:p>
        </p:txBody>
      </p:sp>
      <p:sp>
        <p:nvSpPr>
          <p:cNvPr id="14352" name="WordArt 16" descr="Букет"/>
          <p:cNvSpPr>
            <a:spLocks noChangeArrowheads="1" noChangeShapeType="1" noTextEdit="1"/>
          </p:cNvSpPr>
          <p:nvPr/>
        </p:nvSpPr>
        <p:spPr bwMode="auto">
          <a:xfrm>
            <a:off x="7092950" y="4005263"/>
            <a:ext cx="1666875" cy="533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ln w="9525">
                  <a:round/>
                  <a:headEnd/>
                  <a:tailEnd/>
                </a:ln>
                <a:blipFill dpi="0" rotWithShape="1">
                  <a:blip r:embed="rId6"/>
                  <a:srcRect/>
                  <a:tile tx="0" ty="0" sx="100000" sy="100000" flip="none" algn="tl"/>
                </a:blipFill>
                <a:cs typeface="Arial"/>
              </a:rPr>
              <a:t>№ 0004</a:t>
            </a:r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>
            <a:off x="3851275" y="1989138"/>
            <a:ext cx="16557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>
            <a:off x="7092950" y="4581525"/>
            <a:ext cx="16557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4355" name="Line 19"/>
          <p:cNvSpPr>
            <a:spLocks noChangeShapeType="1"/>
          </p:cNvSpPr>
          <p:nvPr/>
        </p:nvSpPr>
        <p:spPr bwMode="auto">
          <a:xfrm>
            <a:off x="3203575" y="4365625"/>
            <a:ext cx="16557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4356" name="Line 20"/>
          <p:cNvSpPr>
            <a:spLocks noChangeShapeType="1"/>
          </p:cNvSpPr>
          <p:nvPr/>
        </p:nvSpPr>
        <p:spPr bwMode="auto">
          <a:xfrm>
            <a:off x="7308850" y="1916113"/>
            <a:ext cx="16557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050" name="Picture 2" descr="C:\Documents and Settings\Администратор.F59FA5ACC2E24C5\Local Settings\Temporary Internet Files\Content.IE5\U5ILINYH\MPj04089570000[1]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473" y="102704"/>
            <a:ext cx="1915754" cy="66225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13373593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40" grpId="1" animBg="1"/>
      <p:bldP spid="14349" grpId="0" animBg="1"/>
      <p:bldP spid="14350" grpId="0" animBg="1"/>
      <p:bldP spid="14351" grpId="0" animBg="1"/>
      <p:bldP spid="143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50565"/>
              </p:ext>
            </p:extLst>
          </p:nvPr>
        </p:nvGraphicFramePr>
        <p:xfrm>
          <a:off x="642910" y="472260"/>
          <a:ext cx="8001056" cy="5671384"/>
        </p:xfrm>
        <a:graphic>
          <a:graphicData uri="http://schemas.openxmlformats.org/drawingml/2006/table">
            <a:tbl>
              <a:tblPr/>
              <a:tblGrid>
                <a:gridCol w="1143008"/>
                <a:gridCol w="1143008"/>
                <a:gridCol w="1143008"/>
                <a:gridCol w="1143008"/>
                <a:gridCol w="1143008"/>
                <a:gridCol w="1143008"/>
                <a:gridCol w="1143008"/>
              </a:tblGrid>
              <a:tr h="526043"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6043"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6043"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043"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04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2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04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04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04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1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512"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9898"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928662" y="2643182"/>
            <a:ext cx="572594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Ь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</a:t>
            </a:r>
            <a:endParaRPr lang="ru-RU" sz="3200" b="1" dirty="0">
              <a:ln w="1905"/>
              <a:solidFill>
                <a:srgbClr val="EEECE1">
                  <a:lumMod val="1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42910" y="2571744"/>
            <a:ext cx="3674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28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85918" y="2571744"/>
            <a:ext cx="3674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28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928926" y="2071678"/>
            <a:ext cx="3674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28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071934" y="1571612"/>
            <a:ext cx="3674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sz="28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214942" y="500042"/>
            <a:ext cx="3674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endParaRPr lang="ru-RU" sz="28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357950" y="2571744"/>
            <a:ext cx="3674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28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500958" y="2071678"/>
            <a:ext cx="3674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  <a:endParaRPr lang="ru-RU" sz="28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071670" y="2643182"/>
            <a:ext cx="50005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ln w="1905"/>
              <a:solidFill>
                <a:srgbClr val="EEECE1">
                  <a:lumMod val="1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214678" y="2143116"/>
            <a:ext cx="64292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b="1" dirty="0">
              <a:ln w="1905"/>
              <a:solidFill>
                <a:srgbClr val="EEECE1">
                  <a:lumMod val="1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357686" y="1643050"/>
            <a:ext cx="64292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Х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endParaRPr lang="ru-RU" sz="3200" b="1" dirty="0">
              <a:ln w="1905"/>
              <a:solidFill>
                <a:srgbClr val="EEECE1">
                  <a:lumMod val="1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500694" y="571480"/>
            <a:ext cx="64292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</a:t>
            </a:r>
            <a:endParaRPr lang="ru-RU" sz="3200" b="1" dirty="0">
              <a:ln w="1905"/>
              <a:solidFill>
                <a:srgbClr val="EEECE1">
                  <a:lumMod val="1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643702" y="2571744"/>
            <a:ext cx="64292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Ю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Ж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b="1" dirty="0">
              <a:ln w="1905"/>
              <a:solidFill>
                <a:srgbClr val="EEECE1">
                  <a:lumMod val="1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858148" y="2071678"/>
            <a:ext cx="64292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Х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EEECE1">
                    <a:lumMod val="1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endParaRPr lang="ru-RU" sz="3200" b="1" dirty="0">
              <a:ln w="1905"/>
              <a:solidFill>
                <a:srgbClr val="EEECE1">
                  <a:lumMod val="1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02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/>
      <p:bldP spid="25" grpId="0"/>
      <p:bldP spid="27" grpId="0"/>
      <p:bldP spid="28" grpId="0"/>
      <p:bldP spid="29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857232"/>
            <a:ext cx="8286808" cy="514353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5400" kern="10" dirty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srgbClr val="EEECE1">
                    <a:lumMod val="10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5400" kern="10" dirty="0" smtClean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srgbClr val="EEECE1">
                    <a:lumMod val="10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 ВНИМАНИЕ  И </a:t>
            </a:r>
          </a:p>
          <a:p>
            <a:pPr algn="ctr"/>
            <a:r>
              <a:rPr lang="ru-RU" sz="5400" kern="10" dirty="0" smtClean="0">
                <a:ln w="18415" cmpd="sng">
                  <a:solidFill>
                    <a:srgbClr val="EEECE1">
                      <a:lumMod val="10000"/>
                    </a:srgbClr>
                  </a:solidFill>
                  <a:prstDash val="solid"/>
                </a:ln>
                <a:solidFill>
                  <a:srgbClr val="EEECE1">
                    <a:lumMod val="10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ХОРОШУЮ РАБОТУ</a:t>
            </a:r>
            <a:endParaRPr lang="ru-RU" sz="5400" dirty="0">
              <a:ln w="18415" cmpd="sng">
                <a:solidFill>
                  <a:srgbClr val="EEECE1">
                    <a:lumMod val="10000"/>
                  </a:srgbClr>
                </a:solidFill>
                <a:prstDash val="solid"/>
              </a:ln>
              <a:solidFill>
                <a:srgbClr val="EEECE1">
                  <a:lumMod val="10000"/>
                </a:srgb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244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140</Words>
  <Application>Microsoft Office PowerPoint</Application>
  <PresentationFormat>Экран (4:3)</PresentationFormat>
  <Paragraphs>150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10</vt:i4>
      </vt:variant>
    </vt:vector>
  </HeadingPairs>
  <TitlesOfParts>
    <vt:vector size="21" baseType="lpstr">
      <vt:lpstr>Тема Office</vt:lpstr>
      <vt:lpstr>Оформление по умолчанию</vt:lpstr>
      <vt:lpstr>1_Тема Office</vt:lpstr>
      <vt:lpstr>2_Тема Office</vt:lpstr>
      <vt:lpstr>3_Тема Office</vt:lpstr>
      <vt:lpstr>4_Тема Office</vt:lpstr>
      <vt:lpstr>1_Оформление по умолчанию</vt:lpstr>
      <vt:lpstr>2_Оформление по умолчанию</vt:lpstr>
      <vt:lpstr>5_Тема Office</vt:lpstr>
      <vt:lpstr>6_Тема Office</vt:lpstr>
      <vt:lpstr>7_Тема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Machine</cp:lastModifiedBy>
  <cp:revision>4</cp:revision>
  <dcterms:created xsi:type="dcterms:W3CDTF">2016-03-28T16:33:39Z</dcterms:created>
  <dcterms:modified xsi:type="dcterms:W3CDTF">2019-10-10T18:36:15Z</dcterms:modified>
</cp:coreProperties>
</file>