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13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692696"/>
            <a:ext cx="2137420" cy="1816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Прямая со стрелкой 2"/>
          <p:cNvCxnSpPr/>
          <p:nvPr/>
        </p:nvCxnSpPr>
        <p:spPr>
          <a:xfrm>
            <a:off x="2843808" y="1601099"/>
            <a:ext cx="57606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393930"/>
            <a:ext cx="822325" cy="414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77740"/>
            <a:ext cx="1603352" cy="2446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55982" y="5157192"/>
            <a:ext cx="762362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Вторичное использование</a:t>
            </a:r>
          </a:p>
          <a:p>
            <a:pPr algn="ctr"/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Пластиковой бутылки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8858" y="3231247"/>
            <a:ext cx="2657872" cy="1993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256631" y="2617286"/>
            <a:ext cx="822325" cy="414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265" y="2824454"/>
            <a:ext cx="2846768" cy="259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996889">
            <a:off x="3315706" y="2695280"/>
            <a:ext cx="3283526" cy="2991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84549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9320" y="3501008"/>
            <a:ext cx="1565602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3566622" cy="2340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64648"/>
            <a:ext cx="2574032" cy="2064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Прямая со стрелкой 2"/>
          <p:cNvCxnSpPr/>
          <p:nvPr/>
        </p:nvCxnSpPr>
        <p:spPr>
          <a:xfrm>
            <a:off x="4067944" y="1556792"/>
            <a:ext cx="86409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276946" y="2909240"/>
            <a:ext cx="1116013" cy="414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 flipV="1">
            <a:off x="4932040" y="524498"/>
            <a:ext cx="2286000" cy="2064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183898">
            <a:off x="5035910" y="405535"/>
            <a:ext cx="2395537" cy="2182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11560" y="4725144"/>
            <a:ext cx="812934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Вторичное использование</a:t>
            </a:r>
          </a:p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ненужной бумаги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050352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566386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9</Words>
  <Application>Microsoft Office PowerPoint</Application>
  <PresentationFormat>Экран (4:3)</PresentationFormat>
  <Paragraphs>4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Maksim</dc:creator>
  <cp:lastModifiedBy>Maksim</cp:lastModifiedBy>
  <cp:revision>3</cp:revision>
  <dcterms:created xsi:type="dcterms:W3CDTF">2015-03-19T13:42:41Z</dcterms:created>
  <dcterms:modified xsi:type="dcterms:W3CDTF">2015-03-19T14:08:21Z</dcterms:modified>
</cp:coreProperties>
</file>