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67" r:id="rId3"/>
    <p:sldId id="260" r:id="rId4"/>
    <p:sldId id="261" r:id="rId5"/>
    <p:sldId id="266" r:id="rId6"/>
    <p:sldId id="264" r:id="rId7"/>
    <p:sldId id="263" r:id="rId8"/>
    <p:sldId id="265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517232"/>
            <a:ext cx="7543800" cy="914400"/>
          </a:xfrm>
        </p:spPr>
        <p:txBody>
          <a:bodyPr/>
          <a:lstStyle/>
          <a:p>
            <a:pPr algn="ctr"/>
            <a:r>
              <a:rPr lang="en-US" dirty="0">
                <a:effectLst/>
              </a:rPr>
              <a:t>What can you see? </a:t>
            </a:r>
            <a:endParaRPr lang="ru-RU" dirty="0"/>
          </a:p>
        </p:txBody>
      </p:sp>
      <p:pic>
        <p:nvPicPr>
          <p:cNvPr id="4" name="Picture 2" descr="C:\Users\User\Desktop\урок изо\s1200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48" y="338515"/>
            <a:ext cx="7564068" cy="525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447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445224"/>
            <a:ext cx="7543800" cy="914400"/>
          </a:xfrm>
        </p:spPr>
        <p:txBody>
          <a:bodyPr/>
          <a:lstStyle/>
          <a:p>
            <a:pPr algn="ctr"/>
            <a:r>
              <a:rPr lang="en-US" dirty="0">
                <a:solidFill>
                  <a:prstClr val="white"/>
                </a:solidFill>
                <a:effectLst/>
              </a:rPr>
              <a:t>What can you see?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386012" cy="471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4028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589240"/>
            <a:ext cx="8496944" cy="914400"/>
          </a:xfrm>
        </p:spPr>
        <p:txBody>
          <a:bodyPr/>
          <a:lstStyle/>
          <a:p>
            <a:pPr algn="ctr"/>
            <a:r>
              <a:rPr lang="en-US" dirty="0">
                <a:effectLst/>
              </a:rPr>
              <a:t>What are we drawing today? </a:t>
            </a:r>
            <a:endParaRPr lang="ru-RU" dirty="0"/>
          </a:p>
        </p:txBody>
      </p:sp>
      <p:pic>
        <p:nvPicPr>
          <p:cNvPr id="4" name="Picture 2" descr="C:\Users\User\Desktop\урок изо\s1200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60648"/>
            <a:ext cx="7937572" cy="531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395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16632"/>
            <a:ext cx="7543800" cy="914400"/>
          </a:xfrm>
        </p:spPr>
        <p:txBody>
          <a:bodyPr/>
          <a:lstStyle/>
          <a:p>
            <a:pPr algn="ctr"/>
            <a:r>
              <a:rPr lang="en-US" dirty="0" smtClean="0"/>
              <a:t>Landscape -</a:t>
            </a:r>
            <a:endParaRPr lang="ru-RU" dirty="0"/>
          </a:p>
        </p:txBody>
      </p:sp>
      <p:pic>
        <p:nvPicPr>
          <p:cNvPr id="5" name="Picture 2" descr="C:\Users\User\Desktop\урок изо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4" y="1196752"/>
            <a:ext cx="9144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5877272"/>
            <a:ext cx="5469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4000" dirty="0" smtClean="0"/>
              <a:t>-is a drawing of nature</a:t>
            </a:r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620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96944" cy="5760640"/>
          </a:xfrm>
        </p:spPr>
        <p:txBody>
          <a:bodyPr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What should we know </a:t>
            </a:r>
            <a:r>
              <a:rPr lang="en-US" dirty="0" smtClean="0">
                <a:solidFill>
                  <a:prstClr val="white"/>
                </a:solidFill>
              </a:rPr>
              <a:t>for</a:t>
            </a:r>
            <a:br>
              <a:rPr lang="en-US" dirty="0" smtClean="0">
                <a:solidFill>
                  <a:prstClr val="white"/>
                </a:solidFill>
              </a:rPr>
            </a:br>
            <a:r>
              <a:rPr lang="en-US" dirty="0" smtClean="0">
                <a:solidFill>
                  <a:prstClr val="white"/>
                </a:solidFill>
              </a:rPr>
              <a:t>drawing landscape? </a:t>
            </a:r>
            <a:br>
              <a:rPr lang="en-US" dirty="0" smtClean="0">
                <a:solidFill>
                  <a:prstClr val="white"/>
                </a:solidFill>
              </a:rPr>
            </a:br>
            <a:r>
              <a:rPr lang="en-US" dirty="0">
                <a:solidFill>
                  <a:prstClr val="white"/>
                </a:solidFill>
              </a:rPr>
              <a:t/>
            </a:r>
            <a:br>
              <a:rPr lang="en-US" dirty="0">
                <a:solidFill>
                  <a:prstClr val="white"/>
                </a:solidFill>
              </a:rPr>
            </a:br>
            <a:r>
              <a:rPr lang="en-US" dirty="0" smtClean="0">
                <a:solidFill>
                  <a:prstClr val="white"/>
                </a:solidFill>
              </a:rPr>
              <a:t/>
            </a:r>
            <a:br>
              <a:rPr lang="en-US" dirty="0" smtClean="0">
                <a:solidFill>
                  <a:prstClr val="white"/>
                </a:solidFill>
              </a:rPr>
            </a:br>
            <a:r>
              <a:rPr lang="en-US" dirty="0" smtClean="0">
                <a:solidFill>
                  <a:prstClr val="white"/>
                </a:solidFill>
              </a:rPr>
              <a:t>Look, think and say:</a:t>
            </a:r>
            <a:br>
              <a:rPr lang="en-US" dirty="0" smtClean="0">
                <a:solidFill>
                  <a:prstClr val="white"/>
                </a:solidFill>
              </a:rPr>
            </a:br>
            <a:r>
              <a:rPr lang="en-US" dirty="0">
                <a:solidFill>
                  <a:prstClr val="white"/>
                </a:solidFill>
              </a:rPr>
              <a:t/>
            </a:r>
            <a:br>
              <a:rPr lang="en-US" dirty="0">
                <a:solidFill>
                  <a:prstClr val="white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274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урок изо\detskie-raskraski-zakat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39889"/>
            <a:ext cx="4069619" cy="291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esktop\урок изо\Priroda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14136"/>
            <a:ext cx="3938470" cy="274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er\Desktop\урок изо\raskraska_gor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73" y="1006961"/>
            <a:ext cx="3779912" cy="270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User\Desktop\урок изо\village-scene-coloring-pag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571" y="260648"/>
            <a:ext cx="2526390" cy="363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72205"/>
            <a:ext cx="4824536" cy="608900"/>
          </a:xfrm>
        </p:spPr>
        <p:txBody>
          <a:bodyPr/>
          <a:lstStyle/>
          <a:p>
            <a:r>
              <a:rPr lang="en-US" sz="3200" b="1" u="sng" dirty="0"/>
              <a:t>what</a:t>
            </a:r>
            <a:r>
              <a:rPr lang="en-US" sz="3200" dirty="0"/>
              <a:t> we want to draw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59078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урок изо\s1200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3657600" cy="244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урок изо\s1200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503" y="378103"/>
            <a:ext cx="4061708" cy="281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User\Desktop\урок изо\s1200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5212071" cy="293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урок изо\s1200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06" y="3684034"/>
            <a:ext cx="4148959" cy="296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006" y="116632"/>
            <a:ext cx="4543497" cy="914400"/>
          </a:xfrm>
        </p:spPr>
        <p:txBody>
          <a:bodyPr/>
          <a:lstStyle/>
          <a:p>
            <a:pPr marL="274320" lvl="0" indent="-256032" algn="ctr">
              <a:spcBef>
                <a:spcPct val="20000"/>
              </a:spcBef>
            </a:pPr>
            <a:r>
              <a:rPr lang="en-US" sz="2800" b="1" u="sng" dirty="0" smtClean="0">
                <a:solidFill>
                  <a:prstClr val="white"/>
                </a:solidFill>
                <a:effectLst/>
                <a:ea typeface="+mn-ea"/>
                <a:cs typeface="+mn-cs"/>
              </a:rPr>
              <a:t>haw</a:t>
            </a:r>
            <a:r>
              <a:rPr lang="en-US" sz="2800" u="sng" dirty="0" smtClean="0">
                <a:solidFill>
                  <a:prstClr val="white"/>
                </a:solidFill>
                <a:ea typeface="+mn-ea"/>
                <a:cs typeface="+mn-cs"/>
              </a:rPr>
              <a:t> </a:t>
            </a:r>
            <a:r>
              <a:rPr lang="en-US" sz="2800" dirty="0" smtClean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en-US" sz="2800" dirty="0" smtClean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en-US" sz="2800" dirty="0" smtClean="0">
                <a:solidFill>
                  <a:prstClr val="white"/>
                </a:solidFill>
                <a:ea typeface="+mn-ea"/>
                <a:cs typeface="+mn-cs"/>
              </a:rPr>
              <a:t>we </a:t>
            </a:r>
            <a:r>
              <a:rPr lang="en-US" sz="2800" dirty="0">
                <a:solidFill>
                  <a:prstClr val="white"/>
                </a:solidFill>
                <a:ea typeface="+mn-ea"/>
                <a:cs typeface="+mn-cs"/>
              </a:rPr>
              <a:t>can  draw a </a:t>
            </a:r>
            <a:r>
              <a:rPr lang="en-US" sz="2800" dirty="0" smtClean="0">
                <a:solidFill>
                  <a:prstClr val="white"/>
                </a:solidFill>
                <a:ea typeface="+mn-ea"/>
                <a:cs typeface="+mn-cs"/>
              </a:rPr>
              <a:t>picture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324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543800" cy="914400"/>
          </a:xfrm>
        </p:spPr>
        <p:txBody>
          <a:bodyPr/>
          <a:lstStyle/>
          <a:p>
            <a:pPr marL="274320" lvl="0" indent="-256032" algn="ctr">
              <a:spcBef>
                <a:spcPct val="20000"/>
              </a:spcBef>
            </a:pPr>
            <a:r>
              <a:rPr lang="en-US" sz="2800" dirty="0">
                <a:solidFill>
                  <a:prstClr val="white"/>
                </a:solidFill>
                <a:ea typeface="+mn-ea"/>
                <a:cs typeface="+mn-cs"/>
              </a:rPr>
              <a:t>decide </a:t>
            </a:r>
            <a:r>
              <a:rPr lang="en-US" sz="2800" b="1" u="sng" dirty="0">
                <a:solidFill>
                  <a:prstClr val="white"/>
                </a:solidFill>
                <a:ea typeface="+mn-ea"/>
                <a:cs typeface="+mn-cs"/>
              </a:rPr>
              <a:t>what </a:t>
            </a:r>
            <a:r>
              <a:rPr lang="en-US" sz="2800" b="1" u="sng" dirty="0" smtClean="0">
                <a:solidFill>
                  <a:prstClr val="white"/>
                </a:solidFill>
                <a:ea typeface="+mn-ea"/>
                <a:cs typeface="+mn-cs"/>
              </a:rPr>
              <a:t>colors </a:t>
            </a:r>
            <a:r>
              <a:rPr lang="en-US" sz="2800" dirty="0">
                <a:solidFill>
                  <a:prstClr val="white"/>
                </a:solidFill>
                <a:ea typeface="+mn-ea"/>
                <a:cs typeface="+mn-cs"/>
              </a:rPr>
              <a:t>to </a:t>
            </a:r>
            <a:r>
              <a:rPr lang="en-US" sz="2800" dirty="0" smtClean="0">
                <a:solidFill>
                  <a:prstClr val="white"/>
                </a:solidFill>
                <a:ea typeface="+mn-ea"/>
                <a:cs typeface="+mn-cs"/>
              </a:rPr>
              <a:t>use</a:t>
            </a:r>
            <a:endParaRPr lang="ru-RU" dirty="0"/>
          </a:p>
        </p:txBody>
      </p:sp>
      <p:pic>
        <p:nvPicPr>
          <p:cNvPr id="3" name="Picture 5" descr="pou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2393891"/>
            <a:ext cx="4824536" cy="4824536"/>
          </a:xfrm>
          <a:prstGeom prst="rect">
            <a:avLst/>
          </a:prstGeom>
          <a:noFill/>
        </p:spPr>
      </p:pic>
      <p:pic>
        <p:nvPicPr>
          <p:cNvPr id="4" name="Picture 6" descr="645tr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844824"/>
            <a:ext cx="3285529" cy="4859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245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31640" y="2780928"/>
            <a:ext cx="6096000" cy="3657599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en-US" sz="2800" b="1" dirty="0" smtClean="0"/>
              <a:t>Think: </a:t>
            </a:r>
          </a:p>
          <a:p>
            <a:pPr algn="ctr"/>
            <a:r>
              <a:rPr lang="en-US" sz="2800" dirty="0" smtClean="0"/>
              <a:t>what </a:t>
            </a:r>
            <a:r>
              <a:rPr lang="en-US" sz="2800" dirty="0"/>
              <a:t>we want to </a:t>
            </a:r>
            <a:r>
              <a:rPr lang="en-US" sz="2800" dirty="0" smtClean="0"/>
              <a:t>draw;</a:t>
            </a:r>
            <a:endParaRPr lang="en-US" sz="2800" dirty="0"/>
          </a:p>
          <a:p>
            <a:pPr algn="ctr"/>
            <a:r>
              <a:rPr lang="en-US" sz="2800" dirty="0" smtClean="0"/>
              <a:t>haw we can  </a:t>
            </a:r>
            <a:r>
              <a:rPr lang="en-US" sz="2800" dirty="0"/>
              <a:t>draw </a:t>
            </a:r>
            <a:r>
              <a:rPr lang="en-US" sz="2800" dirty="0" smtClean="0"/>
              <a:t>a picture</a:t>
            </a:r>
          </a:p>
          <a:p>
            <a:pPr algn="ctr"/>
            <a:r>
              <a:rPr lang="en-US" sz="2800" dirty="0" smtClean="0"/>
              <a:t>(because </a:t>
            </a:r>
            <a:r>
              <a:rPr lang="en-US" sz="2800" dirty="0"/>
              <a:t>we can use different  techniques</a:t>
            </a:r>
            <a:r>
              <a:rPr lang="en-US" sz="2800" dirty="0" smtClean="0"/>
              <a:t>);</a:t>
            </a:r>
            <a:endParaRPr lang="en-US" sz="2800" dirty="0"/>
          </a:p>
          <a:p>
            <a:pPr algn="ctr"/>
            <a:r>
              <a:rPr lang="en-US" sz="2800" dirty="0" smtClean="0"/>
              <a:t>decide </a:t>
            </a:r>
            <a:r>
              <a:rPr lang="en-US" sz="2800" dirty="0"/>
              <a:t>what color to use.</a:t>
            </a:r>
          </a:p>
          <a:p>
            <a:pPr algn="ctr"/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568952" cy="1368152"/>
          </a:xfrm>
        </p:spPr>
        <p:txBody>
          <a:bodyPr/>
          <a:lstStyle/>
          <a:p>
            <a:pPr algn="ctr"/>
            <a:r>
              <a:rPr lang="en-US" dirty="0"/>
              <a:t>What should we know for </a:t>
            </a:r>
            <a:r>
              <a:rPr lang="en-US" dirty="0" smtClean="0"/>
              <a:t>drawing a landscape?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277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36</TotalTime>
  <Words>79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Базовая</vt:lpstr>
      <vt:lpstr>What can you see? </vt:lpstr>
      <vt:lpstr>What can you see? </vt:lpstr>
      <vt:lpstr>What are we drawing today? </vt:lpstr>
      <vt:lpstr>Landscape -</vt:lpstr>
      <vt:lpstr>What should we know for drawing landscape?    Look, think and say:  </vt:lpstr>
      <vt:lpstr>what we want to draw</vt:lpstr>
      <vt:lpstr>haw  we can  draw a picture</vt:lpstr>
      <vt:lpstr>decide what colors to use</vt:lpstr>
      <vt:lpstr>What should we know for drawing a landscape?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Landscape</dc:title>
  <dc:creator>компотэр</dc:creator>
  <cp:lastModifiedBy>User</cp:lastModifiedBy>
  <cp:revision>6</cp:revision>
  <dcterms:created xsi:type="dcterms:W3CDTF">2019-09-15T11:10:37Z</dcterms:created>
  <dcterms:modified xsi:type="dcterms:W3CDTF">2019-09-15T11:59:59Z</dcterms:modified>
</cp:coreProperties>
</file>