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86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98F4FB8C-435B-4585-9722-4C5B87693437}" type="datetimeFigureOut">
              <a:rPr lang="ru-RU" smtClean="0"/>
              <a:t>02.11.2024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8DDF8D5-58C5-4324-AE3F-AC283270A26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8F4FB8C-435B-4585-9722-4C5B87693437}" type="datetimeFigureOut">
              <a:rPr lang="ru-RU" smtClean="0"/>
              <a:t>02.11.2024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8DDF8D5-58C5-4324-AE3F-AC283270A26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8F4FB8C-435B-4585-9722-4C5B87693437}" type="datetimeFigureOut">
              <a:rPr lang="ru-RU" smtClean="0"/>
              <a:t>02.11.2024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8DDF8D5-58C5-4324-AE3F-AC283270A26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8F4FB8C-435B-4585-9722-4C5B87693437}" type="datetimeFigureOut">
              <a:rPr lang="ru-RU" smtClean="0"/>
              <a:t>02.11.2024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8DDF8D5-58C5-4324-AE3F-AC283270A26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8F4FB8C-435B-4585-9722-4C5B87693437}" type="datetimeFigureOut">
              <a:rPr lang="ru-RU" smtClean="0"/>
              <a:t>02.11.2024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8DDF8D5-58C5-4324-AE3F-AC283270A26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8F4FB8C-435B-4585-9722-4C5B87693437}" type="datetimeFigureOut">
              <a:rPr lang="ru-RU" smtClean="0"/>
              <a:t>02.11.2024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8DDF8D5-58C5-4324-AE3F-AC283270A26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8F4FB8C-435B-4585-9722-4C5B87693437}" type="datetimeFigureOut">
              <a:rPr lang="ru-RU" smtClean="0"/>
              <a:t>02.11.2024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8DDF8D5-58C5-4324-AE3F-AC283270A26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8F4FB8C-435B-4585-9722-4C5B87693437}" type="datetimeFigureOut">
              <a:rPr lang="ru-RU" smtClean="0"/>
              <a:t>02.11.2024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8DDF8D5-58C5-4324-AE3F-AC283270A260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8F4FB8C-435B-4585-9722-4C5B87693437}" type="datetimeFigureOut">
              <a:rPr lang="ru-RU" smtClean="0"/>
              <a:t>02.11.2024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8DDF8D5-58C5-4324-AE3F-AC283270A26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98F4FB8C-435B-4585-9722-4C5B87693437}" type="datetimeFigureOut">
              <a:rPr lang="ru-RU" smtClean="0"/>
              <a:t>02.11.2024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8DDF8D5-58C5-4324-AE3F-AC283270A26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98F4FB8C-435B-4585-9722-4C5B87693437}" type="datetimeFigureOut">
              <a:rPr lang="ru-RU" smtClean="0"/>
              <a:t>02.11.2024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8DDF8D5-58C5-4324-AE3F-AC283270A26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98F4FB8C-435B-4585-9722-4C5B87693437}" type="datetimeFigureOut">
              <a:rPr lang="ru-RU" smtClean="0"/>
              <a:t>02.11.2024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8DDF8D5-58C5-4324-AE3F-AC283270A26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5908" y="2121823"/>
            <a:ext cx="8635056" cy="532264"/>
          </a:xfrm>
        </p:spPr>
        <p:txBody>
          <a:bodyPr>
            <a:normAutofit/>
          </a:bodyPr>
          <a:lstStyle/>
          <a:p>
            <a:pPr algn="ctr"/>
            <a:r>
              <a:rPr lang="ru-RU" sz="2800" dirty="0"/>
              <a:t>История села Амзя. История гимна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320521" y="3048055"/>
            <a:ext cx="2787983" cy="2541185"/>
          </a:xfrm>
        </p:spPr>
        <p:txBody>
          <a:bodyPr>
            <a:normAutofit fontScale="47500" lnSpcReduction="20000"/>
          </a:bodyPr>
          <a:lstStyle/>
          <a:p>
            <a:pPr algn="l"/>
            <a:endParaRPr lang="ru-RU" dirty="0" smtClean="0"/>
          </a:p>
          <a:p>
            <a:pPr algn="l"/>
            <a:r>
              <a:rPr lang="ru-RU" dirty="0"/>
              <a:t>Выполнил:</a:t>
            </a:r>
          </a:p>
          <a:p>
            <a:pPr algn="l"/>
            <a:r>
              <a:rPr lang="ru-RU" dirty="0"/>
              <a:t>Бакеева Венера </a:t>
            </a:r>
            <a:r>
              <a:rPr lang="ru-RU" dirty="0" err="1"/>
              <a:t>Фанавиевна</a:t>
            </a:r>
            <a:endParaRPr lang="ru-RU" dirty="0"/>
          </a:p>
          <a:p>
            <a:pPr algn="l"/>
            <a:r>
              <a:rPr lang="ru-RU" dirty="0"/>
              <a:t>учитель МОАУ СОШ села Амзя</a:t>
            </a:r>
          </a:p>
          <a:p>
            <a:pPr algn="l"/>
            <a:r>
              <a:rPr lang="ru-RU" dirty="0"/>
              <a:t>ГО </a:t>
            </a:r>
            <a:r>
              <a:rPr lang="ru-RU" dirty="0" err="1"/>
              <a:t>г.Нефтекамск</a:t>
            </a:r>
            <a:r>
              <a:rPr lang="ru-RU" dirty="0"/>
              <a:t> РБ</a:t>
            </a:r>
          </a:p>
          <a:p>
            <a:pPr algn="l"/>
            <a:r>
              <a:rPr lang="ru-RU" dirty="0"/>
              <a:t>Адрес места работы:</a:t>
            </a:r>
          </a:p>
          <a:p>
            <a:pPr algn="l"/>
            <a:r>
              <a:rPr lang="ru-RU" dirty="0"/>
              <a:t>Республика Башкортостан, ГО </a:t>
            </a:r>
            <a:r>
              <a:rPr lang="ru-RU" dirty="0" err="1"/>
              <a:t>г.Нефтекамск</a:t>
            </a:r>
            <a:r>
              <a:rPr lang="ru-RU" dirty="0"/>
              <a:t>, </a:t>
            </a:r>
          </a:p>
          <a:p>
            <a:pPr algn="l"/>
            <a:r>
              <a:rPr lang="ru-RU" dirty="0" err="1"/>
              <a:t>с.Амзя</a:t>
            </a:r>
            <a:r>
              <a:rPr lang="ru-RU" dirty="0"/>
              <a:t>, </a:t>
            </a:r>
            <a:r>
              <a:rPr lang="ru-RU" dirty="0" err="1"/>
              <a:t>ул.Лесохимическая</a:t>
            </a:r>
            <a:r>
              <a:rPr lang="ru-RU" dirty="0"/>
              <a:t>, д.10</a:t>
            </a: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51519" y="404664"/>
            <a:ext cx="8677155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100" dirty="0">
                <a:solidFill>
                  <a:schemeClr val="tx2">
                    <a:lumMod val="50000"/>
                  </a:schemeClr>
                </a:solidFill>
              </a:rPr>
              <a:t>МИНИСТЕРСТВО ОБРАЗОВАНИЯ РЕСПУБЛИКИ БАШКОРТОСТАН</a:t>
            </a:r>
          </a:p>
          <a:p>
            <a:pPr algn="ctr"/>
            <a:r>
              <a:rPr lang="ru-RU" sz="1100" dirty="0">
                <a:solidFill>
                  <a:schemeClr val="tx2">
                    <a:lumMod val="50000"/>
                  </a:schemeClr>
                </a:solidFill>
              </a:rPr>
              <a:t>Муниципальное общеобразовательное автономное учреждение </a:t>
            </a:r>
            <a:r>
              <a:rPr lang="ru-RU" sz="1100" dirty="0" smtClean="0">
                <a:solidFill>
                  <a:schemeClr val="tx2">
                    <a:lumMod val="50000"/>
                  </a:schemeClr>
                </a:solidFill>
              </a:rPr>
              <a:t>средняя </a:t>
            </a:r>
            <a:r>
              <a:rPr lang="ru-RU" sz="1100" dirty="0">
                <a:solidFill>
                  <a:schemeClr val="tx2">
                    <a:lumMod val="50000"/>
                  </a:schemeClr>
                </a:solidFill>
              </a:rPr>
              <a:t>общеобразовательная школа села Амзя </a:t>
            </a:r>
          </a:p>
          <a:p>
            <a:pPr algn="ctr"/>
            <a:r>
              <a:rPr lang="ru-RU" sz="1100" dirty="0">
                <a:solidFill>
                  <a:schemeClr val="tx2">
                    <a:lumMod val="50000"/>
                  </a:schemeClr>
                </a:solidFill>
              </a:rPr>
              <a:t>городского округа город Нефтекамск Республики Башкортостан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449145" y="6259378"/>
            <a:ext cx="191751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/>
              <a:t>Нефтекамск – </a:t>
            </a:r>
            <a:r>
              <a:rPr lang="ru-RU" sz="1400" dirty="0" smtClean="0"/>
              <a:t>2024</a:t>
            </a:r>
            <a:endParaRPr lang="ru-RU" sz="14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70402" y="1196752"/>
            <a:ext cx="8280920" cy="72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IV ВСЕРОССИЙСКИЙ ПЕДАГОГИЧЕСКИЙ КОНКУРС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«ВОСПИТАНИЕ ПАТРИОТА И ГРАЖДАНИНА РОССИИ 21 ВЕКА»</a:t>
            </a:r>
            <a:endParaRPr lang="ru-RU" sz="16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677293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1517759"/>
            <a:ext cx="5122912" cy="4935577"/>
          </a:xfrm>
        </p:spPr>
        <p:txBody>
          <a:bodyPr>
            <a:normAutofit fontScale="62500" lnSpcReduction="20000"/>
          </a:bodyPr>
          <a:lstStyle/>
          <a:p>
            <a:pPr marL="109728" indent="0">
              <a:buNone/>
            </a:pPr>
            <a:r>
              <a:rPr lang="ru-RU" sz="3200" dirty="0" err="1"/>
              <a:t>Иштирякова</a:t>
            </a:r>
            <a:r>
              <a:rPr lang="ru-RU" sz="3200" dirty="0"/>
              <a:t> Антонина Ивановна является автором гимна </a:t>
            </a:r>
            <a:r>
              <a:rPr lang="ru-RU" sz="3200" dirty="0" err="1"/>
              <a:t>Амзинской</a:t>
            </a:r>
            <a:r>
              <a:rPr lang="ru-RU" sz="3200" dirty="0"/>
              <a:t> школы</a:t>
            </a:r>
            <a:r>
              <a:rPr lang="ru-RU" sz="3200" dirty="0" smtClean="0"/>
              <a:t>.</a:t>
            </a:r>
          </a:p>
          <a:p>
            <a:pPr marL="109728" indent="0">
              <a:buNone/>
            </a:pPr>
            <a:endParaRPr lang="ru-RU" sz="1400" dirty="0"/>
          </a:p>
          <a:p>
            <a:pPr marL="109728" indent="0">
              <a:buNone/>
            </a:pPr>
            <a:r>
              <a:rPr lang="ru-RU" sz="3200" dirty="0"/>
              <a:t>В 1966 году закончила </a:t>
            </a:r>
            <a:r>
              <a:rPr lang="ru-RU" sz="3200" dirty="0" err="1"/>
              <a:t>Осинское</a:t>
            </a:r>
            <a:r>
              <a:rPr lang="ru-RU" sz="3200" dirty="0"/>
              <a:t> </a:t>
            </a:r>
            <a:endParaRPr lang="ru-RU" sz="3200" dirty="0" smtClean="0"/>
          </a:p>
          <a:p>
            <a:pPr marL="109728" indent="0">
              <a:buNone/>
            </a:pPr>
            <a:r>
              <a:rPr lang="ru-RU" sz="3200" dirty="0" smtClean="0"/>
              <a:t>педагогическое </a:t>
            </a:r>
            <a:r>
              <a:rPr lang="ru-RU" sz="3200" dirty="0"/>
              <a:t>училище, </a:t>
            </a:r>
            <a:r>
              <a:rPr lang="ru-RU" sz="3200" dirty="0" smtClean="0"/>
              <a:t>затем</a:t>
            </a:r>
          </a:p>
          <a:p>
            <a:pPr marL="109728" indent="0">
              <a:buNone/>
            </a:pPr>
            <a:r>
              <a:rPr lang="ru-RU" sz="3200" dirty="0" smtClean="0"/>
              <a:t>Пермский </a:t>
            </a:r>
            <a:r>
              <a:rPr lang="ru-RU" sz="3200" dirty="0"/>
              <a:t>государственный </a:t>
            </a:r>
            <a:endParaRPr lang="ru-RU" sz="3200" dirty="0" smtClean="0"/>
          </a:p>
          <a:p>
            <a:pPr marL="109728" indent="0">
              <a:buNone/>
            </a:pPr>
            <a:r>
              <a:rPr lang="ru-RU" sz="3200" dirty="0" smtClean="0"/>
              <a:t>университет</a:t>
            </a:r>
            <a:r>
              <a:rPr lang="ru-RU" sz="3200" dirty="0"/>
              <a:t>. </a:t>
            </a:r>
            <a:endParaRPr lang="ru-RU" sz="3200" dirty="0" smtClean="0"/>
          </a:p>
          <a:p>
            <a:pPr marL="109728" indent="0">
              <a:buNone/>
            </a:pPr>
            <a:endParaRPr lang="ru-RU" sz="1400" dirty="0"/>
          </a:p>
          <a:p>
            <a:pPr marL="109728" indent="0">
              <a:buNone/>
            </a:pPr>
            <a:r>
              <a:rPr lang="ru-RU" sz="3200" dirty="0" smtClean="0"/>
              <a:t>В </a:t>
            </a:r>
            <a:r>
              <a:rPr lang="ru-RU" sz="3200" dirty="0" err="1"/>
              <a:t>Амзинской</a:t>
            </a:r>
            <a:r>
              <a:rPr lang="ru-RU" sz="3200" dirty="0"/>
              <a:t> школе проработала с 1979 по 2010 гг. учителем истории и обществознания. </a:t>
            </a:r>
            <a:endParaRPr lang="ru-RU" sz="3200" dirty="0" smtClean="0"/>
          </a:p>
          <a:p>
            <a:pPr marL="109728" indent="0">
              <a:buNone/>
            </a:pPr>
            <a:endParaRPr lang="ru-RU" sz="1400" dirty="0"/>
          </a:p>
          <a:p>
            <a:pPr marL="109728" indent="0">
              <a:buNone/>
            </a:pPr>
            <a:r>
              <a:rPr lang="ru-RU" sz="3200" dirty="0" smtClean="0"/>
              <a:t>Награждена знаком </a:t>
            </a:r>
            <a:r>
              <a:rPr lang="ru-RU" sz="3200" dirty="0"/>
              <a:t>«Отличник народного </a:t>
            </a:r>
            <a:r>
              <a:rPr lang="ru-RU" sz="3200" dirty="0" smtClean="0"/>
              <a:t>образования РФ».</a:t>
            </a:r>
          </a:p>
          <a:p>
            <a:pPr marL="109728" indent="0">
              <a:buNone/>
            </a:pPr>
            <a:endParaRPr lang="ru-RU" sz="3200" dirty="0"/>
          </a:p>
          <a:p>
            <a:pPr marL="109728" indent="0">
              <a:buNone/>
            </a:pPr>
            <a:r>
              <a:rPr lang="ru-RU" dirty="0"/>
              <a:t>В декабре 2020 года </a:t>
            </a:r>
            <a:r>
              <a:rPr lang="ru-RU" dirty="0" err="1"/>
              <a:t>Иштирякова</a:t>
            </a:r>
            <a:r>
              <a:rPr lang="ru-RU" dirty="0"/>
              <a:t> Антонина Ивановна и </a:t>
            </a:r>
            <a:r>
              <a:rPr lang="ru-RU" dirty="0" err="1"/>
              <a:t>Овчарова</a:t>
            </a:r>
            <a:r>
              <a:rPr lang="ru-RU" dirty="0"/>
              <a:t> Валентина Васильевна посетили школьный музей и дали интервью.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/>
              <a:t>История создания гимна школы</a:t>
            </a:r>
          </a:p>
        </p:txBody>
      </p:sp>
      <p:pic>
        <p:nvPicPr>
          <p:cNvPr id="8194" name="Picture 2" descr="D:\Венера\Амзя\Иштирякова Антонина Ивановна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268760"/>
            <a:ext cx="3419840" cy="5148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59210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9512" y="1196752"/>
            <a:ext cx="8856984" cy="3384376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ru-RU" sz="2500" dirty="0"/>
              <a:t>В декабре 2020 года </a:t>
            </a:r>
            <a:r>
              <a:rPr lang="ru-RU" sz="2500" dirty="0" err="1" smtClean="0"/>
              <a:t>Иштирякова</a:t>
            </a:r>
            <a:r>
              <a:rPr lang="ru-RU" sz="2500" dirty="0" smtClean="0"/>
              <a:t> Антонина </a:t>
            </a:r>
            <a:r>
              <a:rPr lang="ru-RU" sz="2500" dirty="0"/>
              <a:t>Ивановна и </a:t>
            </a:r>
            <a:r>
              <a:rPr lang="ru-RU" sz="2500" dirty="0" err="1"/>
              <a:t>Овчарова</a:t>
            </a:r>
            <a:r>
              <a:rPr lang="ru-RU" sz="2500" dirty="0"/>
              <a:t> Валентина Васильевна </a:t>
            </a:r>
            <a:r>
              <a:rPr lang="ru-RU" sz="2500" dirty="0" smtClean="0"/>
              <a:t>посетили </a:t>
            </a:r>
            <a:r>
              <a:rPr lang="ru-RU" sz="2500" dirty="0"/>
              <a:t>школьный музей и </a:t>
            </a:r>
            <a:r>
              <a:rPr lang="ru-RU" sz="2500" dirty="0" smtClean="0"/>
              <a:t>дали интервью.</a:t>
            </a:r>
          </a:p>
          <a:p>
            <a:pPr marL="109728" indent="0">
              <a:buNone/>
            </a:pPr>
            <a:endParaRPr lang="ru-RU" sz="2500" dirty="0"/>
          </a:p>
          <a:p>
            <a:pPr marL="109728" indent="0">
              <a:buNone/>
            </a:pPr>
            <a:r>
              <a:rPr lang="ru-RU" sz="2500" dirty="0" smtClean="0"/>
              <a:t>В данной презентации представлен только отрывок с </a:t>
            </a:r>
            <a:r>
              <a:rPr lang="ru-RU" sz="2500" dirty="0"/>
              <a:t>рассказом </a:t>
            </a:r>
            <a:r>
              <a:rPr lang="ru-RU" sz="2500" dirty="0" smtClean="0"/>
              <a:t>Валентины Васильевны о </a:t>
            </a:r>
            <a:r>
              <a:rPr lang="ru-RU" sz="2500" dirty="0"/>
              <a:t>строительстве </a:t>
            </a:r>
            <a:r>
              <a:rPr lang="ru-RU" sz="2500" dirty="0" smtClean="0"/>
              <a:t>школы и Антонины Ивановны о </a:t>
            </a:r>
            <a:r>
              <a:rPr lang="ru-RU" sz="2500" dirty="0"/>
              <a:t>создании гимна </a:t>
            </a:r>
            <a:r>
              <a:rPr lang="ru-RU" sz="2500" dirty="0" smtClean="0"/>
              <a:t>школы.</a:t>
            </a:r>
            <a:endParaRPr lang="ru-RU" sz="2500" dirty="0"/>
          </a:p>
        </p:txBody>
      </p:sp>
      <p:sp>
        <p:nvSpPr>
          <p:cNvPr id="4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История создания гимна школы</a:t>
            </a:r>
          </a:p>
        </p:txBody>
      </p:sp>
    </p:spTree>
    <p:extLst>
      <p:ext uri="{BB962C8B-B14F-4D97-AF65-F5344CB8AC3E}">
        <p14:creationId xmlns:p14="http://schemas.microsoft.com/office/powerpoint/2010/main" val="31975353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7715200" cy="77809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История создания гимна школы</a:t>
            </a:r>
          </a:p>
        </p:txBody>
      </p:sp>
      <p:pic>
        <p:nvPicPr>
          <p:cNvPr id="6" name="Рисунок 5" descr="http://xn--80adbkpabfbid5bzamdacx.xn--p1ai/web/upload/attachments/images/27c52a243da56e5f226a9ef921d23f4e.jpe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93" t="18357" r="11332" b="27304"/>
          <a:stretch/>
        </p:blipFill>
        <p:spPr bwMode="auto">
          <a:xfrm>
            <a:off x="1534016" y="917592"/>
            <a:ext cx="5832648" cy="561662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гимн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534016" y="342110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3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0533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332656"/>
            <a:ext cx="8712968" cy="5616624"/>
          </a:xfrm>
        </p:spPr>
        <p:txBody>
          <a:bodyPr>
            <a:normAutofit fontScale="92500" lnSpcReduction="20000"/>
          </a:bodyPr>
          <a:lstStyle/>
          <a:p>
            <a:pPr marL="109728" indent="0">
              <a:buNone/>
            </a:pPr>
            <a:r>
              <a:rPr lang="ru-RU" b="1" dirty="0"/>
              <a:t>Цель работы: </a:t>
            </a:r>
            <a:r>
              <a:rPr lang="ru-RU" dirty="0"/>
              <a:t>изучение истории с</a:t>
            </a:r>
            <a:r>
              <a:rPr lang="ru-RU" dirty="0" smtClean="0"/>
              <a:t>. Амзя </a:t>
            </a:r>
            <a:r>
              <a:rPr lang="ru-RU" dirty="0"/>
              <a:t>и истории создания гимна </a:t>
            </a:r>
            <a:r>
              <a:rPr lang="ru-RU" dirty="0" smtClean="0"/>
              <a:t>школы</a:t>
            </a:r>
            <a:endParaRPr lang="ru-RU" dirty="0" smtClean="0"/>
          </a:p>
          <a:p>
            <a:endParaRPr lang="ru-RU" dirty="0"/>
          </a:p>
          <a:p>
            <a:pPr marL="109728" indent="0">
              <a:buNone/>
            </a:pPr>
            <a:r>
              <a:rPr lang="ru-RU" dirty="0"/>
              <a:t>В ходе исследования были поставлены и выполнены следующие </a:t>
            </a:r>
            <a:r>
              <a:rPr lang="ru-RU" b="1" dirty="0"/>
              <a:t>задачи:</a:t>
            </a:r>
          </a:p>
          <a:p>
            <a:r>
              <a:rPr lang="ru-RU" dirty="0"/>
              <a:t>1. Изучение истории села Амзя;</a:t>
            </a:r>
          </a:p>
          <a:p>
            <a:r>
              <a:rPr lang="ru-RU" dirty="0"/>
              <a:t>2. Изучение истории </a:t>
            </a:r>
            <a:r>
              <a:rPr lang="ru-RU" dirty="0" err="1"/>
              <a:t>Амзинской</a:t>
            </a:r>
            <a:r>
              <a:rPr lang="ru-RU" dirty="0"/>
              <a:t> средней школы;</a:t>
            </a:r>
          </a:p>
          <a:p>
            <a:r>
              <a:rPr lang="ru-RU" dirty="0"/>
              <a:t>3. Знакомство с автором гимна и получение интервью</a:t>
            </a:r>
            <a:r>
              <a:rPr lang="ru-RU" dirty="0" smtClean="0"/>
              <a:t>.</a:t>
            </a:r>
          </a:p>
          <a:p>
            <a:endParaRPr lang="ru-RU" dirty="0"/>
          </a:p>
          <a:p>
            <a:pPr marL="109728" indent="0">
              <a:buNone/>
            </a:pPr>
            <a:r>
              <a:rPr lang="ru-RU" b="1" dirty="0"/>
              <a:t>Методика исследования: </a:t>
            </a:r>
            <a:r>
              <a:rPr lang="ru-RU" dirty="0"/>
              <a:t>поиск </a:t>
            </a:r>
            <a:endParaRPr lang="ru-RU" dirty="0" smtClean="0"/>
          </a:p>
          <a:p>
            <a:pPr marL="109728" indent="0">
              <a:buNone/>
            </a:pPr>
            <a:r>
              <a:rPr lang="ru-RU" dirty="0" smtClean="0"/>
              <a:t>Интернет-ресурсов </a:t>
            </a:r>
            <a:r>
              <a:rPr lang="ru-RU" dirty="0"/>
              <a:t>с необходимой </a:t>
            </a:r>
            <a:endParaRPr lang="ru-RU" dirty="0" smtClean="0"/>
          </a:p>
          <a:p>
            <a:pPr marL="109728" indent="0">
              <a:buNone/>
            </a:pPr>
            <a:r>
              <a:rPr lang="ru-RU" dirty="0" smtClean="0"/>
              <a:t>информацией</a:t>
            </a:r>
            <a:r>
              <a:rPr lang="ru-RU" dirty="0"/>
              <a:t>, интерпретация </a:t>
            </a:r>
            <a:endParaRPr lang="ru-RU" dirty="0" smtClean="0"/>
          </a:p>
          <a:p>
            <a:pPr marL="109728" indent="0">
              <a:buNone/>
            </a:pPr>
            <a:r>
              <a:rPr lang="ru-RU" dirty="0" smtClean="0"/>
              <a:t>полученных </a:t>
            </a:r>
            <a:r>
              <a:rPr lang="ru-RU" dirty="0"/>
              <a:t>данных, общение </a:t>
            </a:r>
            <a:endParaRPr lang="ru-RU" dirty="0" smtClean="0"/>
          </a:p>
          <a:p>
            <a:pPr marL="109728" indent="0">
              <a:buNone/>
            </a:pPr>
            <a:r>
              <a:rPr lang="ru-RU" dirty="0" smtClean="0"/>
              <a:t>с </a:t>
            </a:r>
            <a:r>
              <a:rPr lang="ru-RU" dirty="0"/>
              <a:t>автором гимна.</a:t>
            </a:r>
          </a:p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71" t="31530" r="24897" b="22201"/>
          <a:stretch/>
        </p:blipFill>
        <p:spPr bwMode="auto">
          <a:xfrm>
            <a:off x="6156817" y="3284984"/>
            <a:ext cx="2879679" cy="33846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15484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1337312"/>
            <a:ext cx="8229600" cy="2523736"/>
          </a:xfrm>
        </p:spPr>
        <p:txBody>
          <a:bodyPr>
            <a:normAutofit fontScale="92500" lnSpcReduction="10000"/>
          </a:bodyPr>
          <a:lstStyle/>
          <a:p>
            <a:pPr marL="109728" indent="0">
              <a:buNone/>
            </a:pPr>
            <a:r>
              <a:rPr lang="ru-RU" dirty="0"/>
              <a:t>Село Амзя находится в Башкортостане, относится к городскому округу город Нефтекамск. Находится в 17 км к северо-востоку от Нефтекамска (21 км по автодороге) и в 195 км к северо-западу от Уфы, примыкает к границе с Удмуртией. </a:t>
            </a:r>
            <a:r>
              <a:rPr lang="ru-RU" dirty="0" smtClean="0"/>
              <a:t>В </a:t>
            </a:r>
            <a:r>
              <a:rPr lang="ru-RU" dirty="0"/>
              <a:t>селе находится железнодорожная </a:t>
            </a:r>
            <a:r>
              <a:rPr lang="ru-RU" dirty="0" smtClean="0"/>
              <a:t>станция </a:t>
            </a:r>
            <a:r>
              <a:rPr lang="ru-RU" dirty="0"/>
              <a:t>Амзя</a:t>
            </a:r>
            <a:r>
              <a:rPr lang="ru-RU" dirty="0" smtClean="0"/>
              <a:t>.</a:t>
            </a:r>
          </a:p>
          <a:p>
            <a:pPr marL="109728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3600" dirty="0"/>
              <a:t>История села Амзя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717032"/>
            <a:ext cx="3933461" cy="2950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39552" y="3905366"/>
            <a:ext cx="4320480" cy="2015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>
              <a:buNone/>
            </a:pPr>
            <a:r>
              <a:rPr lang="ru-RU" sz="2500" dirty="0"/>
              <a:t>Село расположено в лесистой местности на левых берегах рек Буй и Амзя в месте их слияния. </a:t>
            </a:r>
          </a:p>
        </p:txBody>
      </p:sp>
    </p:spTree>
    <p:extLst>
      <p:ext uri="{BB962C8B-B14F-4D97-AF65-F5344CB8AC3E}">
        <p14:creationId xmlns:p14="http://schemas.microsoft.com/office/powerpoint/2010/main" val="3970858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1268760"/>
            <a:ext cx="8229600" cy="4525963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ru-RU" sz="2500" dirty="0"/>
              <a:t>Село Амзя </a:t>
            </a:r>
            <a:r>
              <a:rPr lang="ru-RU" sz="2500" dirty="0" smtClean="0"/>
              <a:t>образовано </a:t>
            </a:r>
            <a:r>
              <a:rPr lang="ru-RU" sz="2500" dirty="0"/>
              <a:t>в 1952 </a:t>
            </a:r>
            <a:r>
              <a:rPr lang="ru-RU" sz="2500" dirty="0" smtClean="0"/>
              <a:t>г. </a:t>
            </a:r>
            <a:r>
              <a:rPr lang="ru-RU" sz="2500" dirty="0"/>
              <a:t>в связи со строительством </a:t>
            </a:r>
            <a:r>
              <a:rPr lang="ru-RU" sz="2500" dirty="0" err="1"/>
              <a:t>Амзинского</a:t>
            </a:r>
            <a:r>
              <a:rPr lang="ru-RU" sz="2500" dirty="0"/>
              <a:t> лесохимического завода. </a:t>
            </a:r>
            <a:r>
              <a:rPr lang="ru-RU" sz="2500" dirty="0" smtClean="0"/>
              <a:t>До 2019 года ОАО </a:t>
            </a:r>
            <a:r>
              <a:rPr lang="ru-RU" sz="2500" dirty="0"/>
              <a:t>«</a:t>
            </a:r>
            <a:r>
              <a:rPr lang="ru-RU" sz="2500" dirty="0" err="1"/>
              <a:t>Амзинский</a:t>
            </a:r>
            <a:r>
              <a:rPr lang="ru-RU" sz="2500" dirty="0"/>
              <a:t> лесокомбинат» </a:t>
            </a:r>
            <a:r>
              <a:rPr lang="ru-RU" sz="2500" dirty="0" smtClean="0"/>
              <a:t>являлся </a:t>
            </a:r>
            <a:r>
              <a:rPr lang="ru-RU" sz="2500" dirty="0"/>
              <a:t>одним из уникальных градообразующих предприятии не </a:t>
            </a:r>
            <a:r>
              <a:rPr lang="ru-RU" sz="2500" dirty="0" smtClean="0"/>
              <a:t>только </a:t>
            </a:r>
            <a:r>
              <a:rPr lang="ru-RU" sz="2500" dirty="0"/>
              <a:t>в Башкирии, но и в </a:t>
            </a:r>
            <a:r>
              <a:rPr lang="ru-RU" sz="2500" dirty="0" smtClean="0"/>
              <a:t>России.</a:t>
            </a:r>
          </a:p>
          <a:p>
            <a:pPr marL="109728" indent="0">
              <a:buNone/>
            </a:pPr>
            <a:r>
              <a:rPr lang="ru-RU" sz="2500" dirty="0"/>
              <a:t>Это предприятие с полным производственным циклом: лесозаготовка, вывозка, разделка, механическая и </a:t>
            </a:r>
            <a:r>
              <a:rPr lang="ru-RU" sz="2500" dirty="0" err="1" smtClean="0"/>
              <a:t>лесохимичес</a:t>
            </a:r>
            <a:r>
              <a:rPr lang="ru-RU" sz="2500" dirty="0" smtClean="0"/>
              <a:t>-</a:t>
            </a:r>
          </a:p>
          <a:p>
            <a:pPr marL="109728" indent="0">
              <a:buNone/>
            </a:pPr>
            <a:r>
              <a:rPr lang="ru-RU" sz="2500" dirty="0" smtClean="0"/>
              <a:t>кая </a:t>
            </a:r>
            <a:r>
              <a:rPr lang="ru-RU" sz="2500" dirty="0"/>
              <a:t>обработка древесины.</a:t>
            </a:r>
          </a:p>
        </p:txBody>
      </p:sp>
      <p:sp>
        <p:nvSpPr>
          <p:cNvPr id="4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/>
              <a:t>История села Амзя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4389106"/>
            <a:ext cx="3410744" cy="22738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73928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340768"/>
            <a:ext cx="8712968" cy="5184576"/>
          </a:xfrm>
        </p:spPr>
        <p:txBody>
          <a:bodyPr>
            <a:normAutofit lnSpcReduction="10000"/>
          </a:bodyPr>
          <a:lstStyle/>
          <a:p>
            <a:pPr marL="109728" indent="0">
              <a:buNone/>
            </a:pPr>
            <a:r>
              <a:rPr lang="ru-RU" sz="2500" dirty="0"/>
              <a:t>В 1985 </a:t>
            </a:r>
            <a:r>
              <a:rPr lang="ru-RU" sz="2500" dirty="0" smtClean="0"/>
              <a:t>г. </a:t>
            </a:r>
            <a:r>
              <a:rPr lang="ru-RU" sz="2500" dirty="0"/>
              <a:t>по инициативе Л.Л. Кудрявцева в </a:t>
            </a:r>
            <a:r>
              <a:rPr lang="ru-RU" sz="2500" dirty="0" err="1"/>
              <a:t>Амзе</a:t>
            </a:r>
            <a:r>
              <a:rPr lang="ru-RU" sz="2500" dirty="0"/>
              <a:t> была открыта музыкальная школа – ныне Детская школа искусств с. Амзя (в </a:t>
            </a:r>
            <a:r>
              <a:rPr lang="ru-RU" sz="2500" dirty="0" smtClean="0"/>
              <a:t>2000г. </a:t>
            </a:r>
            <a:r>
              <a:rPr lang="ru-RU" sz="2500" dirty="0"/>
              <a:t>было открыто художественное отделение</a:t>
            </a:r>
            <a:r>
              <a:rPr lang="ru-RU" sz="2500" dirty="0" smtClean="0"/>
              <a:t>).</a:t>
            </a:r>
          </a:p>
          <a:p>
            <a:endParaRPr lang="ru-RU" sz="1050" dirty="0"/>
          </a:p>
          <a:p>
            <a:pPr marL="109728" indent="0">
              <a:buNone/>
            </a:pPr>
            <a:r>
              <a:rPr lang="ru-RU" sz="2500" dirty="0"/>
              <a:t>Школа начиналась как музыкальный класс в Доме культуры, потом долгие </a:t>
            </a:r>
            <a:endParaRPr lang="ru-RU" sz="2500" dirty="0" smtClean="0"/>
          </a:p>
          <a:p>
            <a:pPr marL="109728" indent="0">
              <a:buNone/>
            </a:pPr>
            <a:r>
              <a:rPr lang="ru-RU" sz="2500" dirty="0" smtClean="0"/>
              <a:t>годы </a:t>
            </a:r>
            <a:r>
              <a:rPr lang="ru-RU" sz="2500" dirty="0"/>
              <a:t>работала в Клубе им. </a:t>
            </a:r>
            <a:endParaRPr lang="ru-RU" sz="2500" dirty="0" smtClean="0"/>
          </a:p>
          <a:p>
            <a:pPr marL="109728" indent="0">
              <a:buNone/>
            </a:pPr>
            <a:r>
              <a:rPr lang="ru-RU" sz="2500" dirty="0" smtClean="0"/>
              <a:t>Комсомола</a:t>
            </a:r>
            <a:r>
              <a:rPr lang="ru-RU" sz="2500" dirty="0"/>
              <a:t>, а в настоящее </a:t>
            </a:r>
            <a:endParaRPr lang="ru-RU" sz="2500" dirty="0" smtClean="0"/>
          </a:p>
          <a:p>
            <a:pPr marL="109728" indent="0">
              <a:buNone/>
            </a:pPr>
            <a:r>
              <a:rPr lang="ru-RU" sz="2500" dirty="0" smtClean="0"/>
              <a:t>время </a:t>
            </a:r>
            <a:r>
              <a:rPr lang="ru-RU" sz="2500" dirty="0"/>
              <a:t>располагается в </a:t>
            </a:r>
            <a:endParaRPr lang="ru-RU" sz="2500" dirty="0" smtClean="0"/>
          </a:p>
          <a:p>
            <a:pPr marL="109728" indent="0">
              <a:buNone/>
            </a:pPr>
            <a:r>
              <a:rPr lang="ru-RU" sz="2500" dirty="0" smtClean="0"/>
              <a:t>одном </a:t>
            </a:r>
            <a:r>
              <a:rPr lang="ru-RU" sz="2500" dirty="0"/>
              <a:t>здании с Музеем </a:t>
            </a:r>
            <a:endParaRPr lang="ru-RU" sz="2500" dirty="0" smtClean="0"/>
          </a:p>
          <a:p>
            <a:pPr marL="109728" indent="0">
              <a:buNone/>
            </a:pPr>
            <a:r>
              <a:rPr lang="ru-RU" sz="2500" dirty="0" smtClean="0"/>
              <a:t>трудовой </a:t>
            </a:r>
            <a:r>
              <a:rPr lang="ru-RU" sz="2500" dirty="0"/>
              <a:t>славы </a:t>
            </a:r>
            <a:endParaRPr lang="ru-RU" sz="2500" dirty="0" smtClean="0"/>
          </a:p>
          <a:p>
            <a:pPr marL="109728" indent="0">
              <a:buNone/>
            </a:pPr>
            <a:r>
              <a:rPr lang="ru-RU" sz="2500" dirty="0" smtClean="0"/>
              <a:t>лесокомбината</a:t>
            </a:r>
            <a:r>
              <a:rPr lang="ru-RU" sz="2500" dirty="0"/>
              <a:t>.</a:t>
            </a:r>
          </a:p>
          <a:p>
            <a:endParaRPr lang="ru-RU" dirty="0"/>
          </a:p>
        </p:txBody>
      </p:sp>
      <p:sp>
        <p:nvSpPr>
          <p:cNvPr id="4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/>
              <a:t>История села Амзя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680520"/>
            <a:ext cx="4032448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23543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1495325"/>
            <a:ext cx="8229600" cy="4525963"/>
          </a:xfrm>
        </p:spPr>
        <p:txBody>
          <a:bodyPr>
            <a:normAutofit lnSpcReduction="10000"/>
          </a:bodyPr>
          <a:lstStyle/>
          <a:p>
            <a:pPr marL="109728" indent="0">
              <a:buNone/>
            </a:pPr>
            <a:r>
              <a:rPr lang="ru-RU" sz="2500" dirty="0"/>
              <a:t>В 1946г. в семьях строителей </a:t>
            </a:r>
            <a:r>
              <a:rPr lang="ru-RU" sz="2500" dirty="0" err="1"/>
              <a:t>Амзи</a:t>
            </a:r>
            <a:r>
              <a:rPr lang="ru-RU" sz="2500" dirty="0"/>
              <a:t> было более пятидесяти детей школьного возраста. В 1946-1947 учебном году их обучение было организованно в помещении татарской школы в деревне Кумово. </a:t>
            </a:r>
            <a:endParaRPr lang="ru-RU" sz="2500" dirty="0" smtClean="0"/>
          </a:p>
          <a:p>
            <a:endParaRPr lang="ru-RU" sz="2500" dirty="0"/>
          </a:p>
          <a:p>
            <a:pPr marL="109728" indent="0">
              <a:buNone/>
            </a:pPr>
            <a:r>
              <a:rPr lang="ru-RU" sz="2500" dirty="0"/>
              <a:t>Первым директором </a:t>
            </a:r>
            <a:endParaRPr lang="ru-RU" sz="2500" dirty="0" smtClean="0"/>
          </a:p>
          <a:p>
            <a:pPr marL="109728" indent="0">
              <a:buNone/>
            </a:pPr>
            <a:r>
              <a:rPr lang="ru-RU" sz="2500" dirty="0" err="1" smtClean="0"/>
              <a:t>Амзинской</a:t>
            </a:r>
            <a:r>
              <a:rPr lang="ru-RU" sz="2500" dirty="0" smtClean="0"/>
              <a:t> </a:t>
            </a:r>
            <a:r>
              <a:rPr lang="ru-RU" sz="2500" dirty="0"/>
              <a:t>школы и её </a:t>
            </a:r>
            <a:endParaRPr lang="ru-RU" sz="2500" dirty="0" smtClean="0"/>
          </a:p>
          <a:p>
            <a:pPr marL="109728" indent="0">
              <a:buNone/>
            </a:pPr>
            <a:r>
              <a:rPr lang="ru-RU" sz="2500" dirty="0" smtClean="0"/>
              <a:t>организатором </a:t>
            </a:r>
            <a:r>
              <a:rPr lang="ru-RU" sz="2500" dirty="0"/>
              <a:t>был </a:t>
            </a:r>
            <a:endParaRPr lang="ru-RU" sz="2500" dirty="0" smtClean="0"/>
          </a:p>
          <a:p>
            <a:pPr marL="109728" indent="0">
              <a:buNone/>
            </a:pPr>
            <a:r>
              <a:rPr lang="ru-RU" sz="2500" dirty="0" err="1" smtClean="0"/>
              <a:t>Луговских</a:t>
            </a:r>
            <a:r>
              <a:rPr lang="ru-RU" sz="2500" dirty="0" smtClean="0"/>
              <a:t> </a:t>
            </a:r>
            <a:r>
              <a:rPr lang="ru-RU" sz="2500" dirty="0"/>
              <a:t>Анатолий </a:t>
            </a:r>
            <a:endParaRPr lang="ru-RU" sz="2500" dirty="0" smtClean="0"/>
          </a:p>
          <a:p>
            <a:pPr marL="109728" indent="0">
              <a:buNone/>
            </a:pPr>
            <a:r>
              <a:rPr lang="ru-RU" sz="2500" dirty="0" smtClean="0"/>
              <a:t>Захарович</a:t>
            </a:r>
            <a:r>
              <a:rPr lang="ru-RU" sz="2500" dirty="0"/>
              <a:t>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116632"/>
            <a:ext cx="8712968" cy="1143000"/>
          </a:xfrm>
        </p:spPr>
        <p:txBody>
          <a:bodyPr>
            <a:normAutofit fontScale="90000"/>
          </a:bodyPr>
          <a:lstStyle/>
          <a:p>
            <a:r>
              <a:rPr lang="ru-RU" dirty="0"/>
              <a:t>История </a:t>
            </a:r>
            <a:r>
              <a:rPr lang="ru-RU" dirty="0" err="1"/>
              <a:t>Амзинской</a:t>
            </a:r>
            <a:r>
              <a:rPr lang="ru-RU" dirty="0"/>
              <a:t> средней школы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082255"/>
            <a:ext cx="4267200" cy="286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85045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196752"/>
            <a:ext cx="8712968" cy="5040560"/>
          </a:xfrm>
        </p:spPr>
        <p:txBody>
          <a:bodyPr>
            <a:normAutofit fontScale="92500" lnSpcReduction="20000"/>
          </a:bodyPr>
          <a:lstStyle/>
          <a:p>
            <a:pPr marL="109728" indent="0">
              <a:buNone/>
            </a:pPr>
            <a:r>
              <a:rPr lang="ru-RU" dirty="0" smtClean="0"/>
              <a:t>В </a:t>
            </a:r>
            <a:r>
              <a:rPr lang="ru-RU" dirty="0"/>
              <a:t>1947-1948 </a:t>
            </a:r>
            <a:r>
              <a:rPr lang="ru-RU" dirty="0" err="1" smtClean="0"/>
              <a:t>уч.году</a:t>
            </a:r>
            <a:r>
              <a:rPr lang="ru-RU" dirty="0" smtClean="0"/>
              <a:t> обучение детей </a:t>
            </a:r>
            <a:r>
              <a:rPr lang="ru-RU" dirty="0"/>
              <a:t>организовали в первом двухквартирном доме по </a:t>
            </a:r>
            <a:r>
              <a:rPr lang="ru-RU" dirty="0" err="1"/>
              <a:t>ул.Заводской</a:t>
            </a:r>
            <a:r>
              <a:rPr lang="ru-RU" dirty="0"/>
              <a:t>. А в 1949г. построили здание неполной средней школы на «горе». На </a:t>
            </a:r>
            <a:r>
              <a:rPr lang="ru-RU" dirty="0" smtClean="0"/>
              <a:t>этом месте сейчас стоит Дом культуры. </a:t>
            </a:r>
          </a:p>
          <a:p>
            <a:pPr marL="109728" indent="0">
              <a:buNone/>
            </a:pPr>
            <a:endParaRPr lang="ru-RU" dirty="0" smtClean="0"/>
          </a:p>
          <a:p>
            <a:pPr marL="109728" indent="0">
              <a:buNone/>
            </a:pPr>
            <a:r>
              <a:rPr lang="ru-RU" dirty="0" smtClean="0"/>
              <a:t>Со временем проект </a:t>
            </a:r>
            <a:r>
              <a:rPr lang="ru-RU" dirty="0"/>
              <a:t>застройки поселка предусматривал строительство средней школы на 160 учащихся. Директор школы </a:t>
            </a:r>
            <a:r>
              <a:rPr lang="ru-RU" dirty="0" err="1"/>
              <a:t>Луговских</a:t>
            </a:r>
            <a:r>
              <a:rPr lang="ru-RU" dirty="0"/>
              <a:t> А.З. настоял на изменении проекта. </a:t>
            </a:r>
            <a:endParaRPr lang="ru-RU" dirty="0" smtClean="0"/>
          </a:p>
          <a:p>
            <a:pPr marL="109728" indent="0">
              <a:buNone/>
            </a:pPr>
            <a:r>
              <a:rPr lang="ru-RU" dirty="0" smtClean="0"/>
              <a:t>Поэтому в </a:t>
            </a:r>
            <a:r>
              <a:rPr lang="ru-RU" dirty="0"/>
              <a:t>1950г</a:t>
            </a:r>
            <a:r>
              <a:rPr lang="ru-RU" dirty="0" smtClean="0"/>
              <a:t>. на </a:t>
            </a:r>
          </a:p>
          <a:p>
            <a:pPr marL="109728" indent="0">
              <a:buNone/>
            </a:pPr>
            <a:r>
              <a:rPr lang="ru-RU" dirty="0" err="1" smtClean="0"/>
              <a:t>ул.Садовой</a:t>
            </a:r>
            <a:r>
              <a:rPr lang="ru-RU" dirty="0" smtClean="0"/>
              <a:t> построили </a:t>
            </a:r>
            <a:r>
              <a:rPr lang="ru-RU" dirty="0"/>
              <a:t>здание </a:t>
            </a:r>
            <a:endParaRPr lang="ru-RU" dirty="0" smtClean="0"/>
          </a:p>
          <a:p>
            <a:pPr marL="109728" indent="0">
              <a:buNone/>
            </a:pPr>
            <a:r>
              <a:rPr lang="ru-RU" dirty="0" smtClean="0"/>
              <a:t>школы </a:t>
            </a:r>
            <a:r>
              <a:rPr lang="ru-RU" dirty="0"/>
              <a:t>на </a:t>
            </a:r>
            <a:r>
              <a:rPr lang="ru-RU" dirty="0" smtClean="0"/>
              <a:t>280 </a:t>
            </a:r>
            <a:r>
              <a:rPr lang="ru-RU" dirty="0"/>
              <a:t>учащихся. Эта </a:t>
            </a:r>
            <a:endParaRPr lang="ru-RU" dirty="0" smtClean="0"/>
          </a:p>
          <a:p>
            <a:pPr marL="109728" indent="0">
              <a:buNone/>
            </a:pPr>
            <a:r>
              <a:rPr lang="ru-RU" dirty="0" smtClean="0"/>
              <a:t>школа служила </a:t>
            </a:r>
            <a:r>
              <a:rPr lang="ru-RU" dirty="0"/>
              <a:t>целых 24 года.</a:t>
            </a:r>
          </a:p>
        </p:txBody>
      </p:sp>
      <p:sp>
        <p:nvSpPr>
          <p:cNvPr id="7" name="Заголовок 2"/>
          <p:cNvSpPr>
            <a:spLocks noGrp="1"/>
          </p:cNvSpPr>
          <p:nvPr>
            <p:ph type="title"/>
          </p:nvPr>
        </p:nvSpPr>
        <p:spPr>
          <a:xfrm>
            <a:off x="251520" y="116632"/>
            <a:ext cx="8712968" cy="1143000"/>
          </a:xfrm>
        </p:spPr>
        <p:txBody>
          <a:bodyPr>
            <a:normAutofit fontScale="90000"/>
          </a:bodyPr>
          <a:lstStyle/>
          <a:p>
            <a:r>
              <a:rPr lang="ru-RU" dirty="0"/>
              <a:t>История </a:t>
            </a:r>
            <a:r>
              <a:rPr lang="ru-RU" dirty="0" err="1"/>
              <a:t>Амзинской</a:t>
            </a:r>
            <a:r>
              <a:rPr lang="ru-RU" dirty="0"/>
              <a:t> средней школы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1801" y="4153619"/>
            <a:ext cx="3512687" cy="25877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73799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1481329"/>
            <a:ext cx="8229600" cy="2523736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ru-RU" sz="2500" dirty="0"/>
              <a:t>В 1974г. </a:t>
            </a:r>
            <a:r>
              <a:rPr lang="ru-RU" sz="2500" dirty="0" err="1"/>
              <a:t>Амзинская</a:t>
            </a:r>
            <a:r>
              <a:rPr lang="ru-RU" sz="2500" dirty="0"/>
              <a:t> школа, несмотря на расширение за счет переданного ей под учебные классы жилого 8-квартирного дома, не смогла обеспечить нормальный учебный процесс. И тогда </a:t>
            </a:r>
            <a:r>
              <a:rPr lang="ru-RU" sz="2500" dirty="0" err="1"/>
              <a:t>Амзинское</a:t>
            </a:r>
            <a:r>
              <a:rPr lang="ru-RU" sz="2500" dirty="0"/>
              <a:t> СМУ построило новое здание школы на 960 учащихся.</a:t>
            </a:r>
          </a:p>
        </p:txBody>
      </p:sp>
      <p:sp>
        <p:nvSpPr>
          <p:cNvPr id="4" name="Заголовок 2"/>
          <p:cNvSpPr>
            <a:spLocks noGrp="1"/>
          </p:cNvSpPr>
          <p:nvPr>
            <p:ph type="title"/>
          </p:nvPr>
        </p:nvSpPr>
        <p:spPr>
          <a:xfrm>
            <a:off x="251520" y="116632"/>
            <a:ext cx="8712968" cy="1143000"/>
          </a:xfrm>
        </p:spPr>
        <p:txBody>
          <a:bodyPr>
            <a:normAutofit fontScale="90000"/>
          </a:bodyPr>
          <a:lstStyle/>
          <a:p>
            <a:r>
              <a:rPr lang="ru-RU" dirty="0"/>
              <a:t>История </a:t>
            </a:r>
            <a:r>
              <a:rPr lang="ru-RU" dirty="0" err="1"/>
              <a:t>Амзинской</a:t>
            </a:r>
            <a:r>
              <a:rPr lang="ru-RU" dirty="0"/>
              <a:t> средней школы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203" y="4005064"/>
            <a:ext cx="3133725" cy="2600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7308" y="4005063"/>
            <a:ext cx="3467100" cy="2600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611013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1481329"/>
            <a:ext cx="8229600" cy="2523736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ru-RU" sz="2500" dirty="0"/>
              <a:t>На протяжении  всей своей истории школа дала путевку в жизнь более трем тысячам ребят, 88 из которых окончили ее с золотыми и серебряными медалями.</a:t>
            </a:r>
          </a:p>
        </p:txBody>
      </p:sp>
      <p:sp>
        <p:nvSpPr>
          <p:cNvPr id="4" name="Заголовок 2"/>
          <p:cNvSpPr>
            <a:spLocks noGrp="1"/>
          </p:cNvSpPr>
          <p:nvPr>
            <p:ph type="title"/>
          </p:nvPr>
        </p:nvSpPr>
        <p:spPr>
          <a:xfrm>
            <a:off x="251520" y="116632"/>
            <a:ext cx="8712968" cy="1143000"/>
          </a:xfrm>
        </p:spPr>
        <p:txBody>
          <a:bodyPr>
            <a:normAutofit fontScale="90000"/>
          </a:bodyPr>
          <a:lstStyle/>
          <a:p>
            <a:r>
              <a:rPr lang="ru-RU" dirty="0"/>
              <a:t>История </a:t>
            </a:r>
            <a:r>
              <a:rPr lang="ru-RU" dirty="0" err="1"/>
              <a:t>Амзинской</a:t>
            </a:r>
            <a:r>
              <a:rPr lang="ru-RU" dirty="0"/>
              <a:t> средней школы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5480" y="3313137"/>
            <a:ext cx="4876800" cy="292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0290211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107</TotalTime>
  <Words>616</Words>
  <Application>Microsoft Office PowerPoint</Application>
  <PresentationFormat>Экран (4:3)</PresentationFormat>
  <Paragraphs>82</Paragraphs>
  <Slides>12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Открытая</vt:lpstr>
      <vt:lpstr>История села Амзя. История гимна</vt:lpstr>
      <vt:lpstr>Презентация PowerPoint</vt:lpstr>
      <vt:lpstr>История села Амзя</vt:lpstr>
      <vt:lpstr>История села Амзя</vt:lpstr>
      <vt:lpstr>История села Амзя</vt:lpstr>
      <vt:lpstr>История Амзинской средней школы</vt:lpstr>
      <vt:lpstr>История Амзинской средней школы</vt:lpstr>
      <vt:lpstr>История Амзинской средней школы</vt:lpstr>
      <vt:lpstr>История Амзинской средней школы</vt:lpstr>
      <vt:lpstr>История создания гимна школы</vt:lpstr>
      <vt:lpstr>История создания гимна школы</vt:lpstr>
      <vt:lpstr>История создания гимна школы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История села Амзя. История гимна</dc:title>
  <dc:creator>Учитель 21</dc:creator>
  <cp:lastModifiedBy>Учитель 21</cp:lastModifiedBy>
  <cp:revision>18</cp:revision>
  <dcterms:created xsi:type="dcterms:W3CDTF">2021-01-09T18:24:24Z</dcterms:created>
  <dcterms:modified xsi:type="dcterms:W3CDTF">2024-11-02T03:25:42Z</dcterms:modified>
</cp:coreProperties>
</file>