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9" r:id="rId13"/>
    <p:sldId id="269" r:id="rId14"/>
    <p:sldId id="270" r:id="rId15"/>
    <p:sldId id="281" r:id="rId16"/>
    <p:sldId id="280" r:id="rId17"/>
    <p:sldId id="271" r:id="rId18"/>
    <p:sldId id="278" r:id="rId19"/>
    <p:sldId id="272" r:id="rId20"/>
    <p:sldId id="273" r:id="rId21"/>
    <p:sldId id="274" r:id="rId22"/>
    <p:sldId id="275" r:id="rId23"/>
    <p:sldId id="276" r:id="rId24"/>
    <p:sldId id="277" r:id="rId25"/>
    <p:sldId id="26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0165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6771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4896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6252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5339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2654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4105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6236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73124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831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2895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433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268760"/>
            <a:ext cx="8246150" cy="147002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«</a:t>
            </a:r>
            <a:r>
              <a:rPr lang="ru-RU" sz="6700" b="1" dirty="0" smtClean="0">
                <a:solidFill>
                  <a:schemeClr val="bg1"/>
                </a:solidFill>
              </a:rPr>
              <a:t>Памятные места Холокоста»</a:t>
            </a:r>
            <a:br>
              <a:rPr lang="ru-RU" sz="6700" b="1" dirty="0" smtClean="0">
                <a:solidFill>
                  <a:schemeClr val="bg1"/>
                </a:solidFill>
              </a:rPr>
            </a:br>
            <a:endParaRPr lang="ru-RU" sz="6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8323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915058"/>
            <a:ext cx="7704856" cy="5778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188639"/>
            <a:ext cx="99726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dirty="0">
                <a:solidFill>
                  <a:schemeClr val="bg1"/>
                </a:solidFill>
              </a:rPr>
              <a:t>9. Пятеро мужчин и мальчик (Одесса, Украина)</a:t>
            </a:r>
          </a:p>
        </p:txBody>
      </p:sp>
    </p:spTree>
    <p:extLst>
      <p:ext uri="{BB962C8B-B14F-4D97-AF65-F5344CB8AC3E}">
        <p14:creationId xmlns:p14="http://schemas.microsoft.com/office/powerpoint/2010/main" xmlns="" val="2540383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2347" y="968154"/>
            <a:ext cx="7641298" cy="5730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116632"/>
            <a:ext cx="82630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</a:rPr>
              <a:t>10. Яд </a:t>
            </a:r>
            <a:r>
              <a:rPr lang="ru-RU" sz="4000" dirty="0" err="1">
                <a:solidFill>
                  <a:schemeClr val="bg1"/>
                </a:solidFill>
              </a:rPr>
              <a:t>ва-Шем</a:t>
            </a:r>
            <a:r>
              <a:rPr lang="ru-RU" sz="4000" dirty="0">
                <a:solidFill>
                  <a:schemeClr val="bg1"/>
                </a:solidFill>
              </a:rPr>
              <a:t> (Иерусалим, Израиль)</a:t>
            </a:r>
          </a:p>
        </p:txBody>
      </p:sp>
    </p:spTree>
    <p:extLst>
      <p:ext uri="{BB962C8B-B14F-4D97-AF65-F5344CB8AC3E}">
        <p14:creationId xmlns:p14="http://schemas.microsoft.com/office/powerpoint/2010/main" xmlns="" val="554560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4311" y="1083755"/>
            <a:ext cx="3972681" cy="5512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083755"/>
            <a:ext cx="3672408" cy="547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84310" y="188640"/>
            <a:ext cx="797612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 Картины </a:t>
            </a:r>
            <a:r>
              <a:rPr lang="ru-RU" sz="4000" dirty="0">
                <a:solidFill>
                  <a:schemeClr val="bg1"/>
                </a:solidFill>
              </a:rPr>
              <a:t>художника Давида </a:t>
            </a:r>
            <a:r>
              <a:rPr lang="ru-RU" sz="4000" dirty="0" err="1">
                <a:solidFill>
                  <a:schemeClr val="bg1"/>
                </a:solidFill>
              </a:rPr>
              <a:t>Олера</a:t>
            </a:r>
            <a:endParaRPr lang="ru-RU" sz="4000" dirty="0">
              <a:solidFill>
                <a:schemeClr val="bg1"/>
              </a:solidFill>
            </a:endParaRPr>
          </a:p>
          <a:p>
            <a:endParaRPr lang="ru-R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503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96752"/>
            <a:ext cx="7236296" cy="5427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1774" y="260648"/>
            <a:ext cx="79246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«</a:t>
            </a:r>
            <a:r>
              <a:rPr lang="ru-RU" sz="4000" dirty="0" smtClean="0">
                <a:solidFill>
                  <a:schemeClr val="bg1"/>
                </a:solidFill>
              </a:rPr>
              <a:t>Концлагерь» </a:t>
            </a:r>
            <a:r>
              <a:rPr lang="ru-RU" sz="3200" dirty="0" smtClean="0">
                <a:solidFill>
                  <a:schemeClr val="bg1"/>
                </a:solidFill>
              </a:rPr>
              <a:t>живопись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1298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0232" y="428604"/>
            <a:ext cx="4749108" cy="6062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60659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571480"/>
            <a:ext cx="8491603" cy="5737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85" y="500042"/>
            <a:ext cx="7689179" cy="5766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706" y="1988840"/>
            <a:ext cx="91725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Картины, написанные </a:t>
            </a:r>
            <a:r>
              <a:rPr lang="ru-RU" sz="4000" dirty="0">
                <a:solidFill>
                  <a:schemeClr val="bg1"/>
                </a:solidFill>
              </a:rPr>
              <a:t>заключенными гетто и концлагерей.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719277"/>
            <a:ext cx="71287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800" dirty="0">
                <a:solidFill>
                  <a:prstClr val="white"/>
                </a:solidFill>
              </a:rPr>
              <a:t>"Искусство из Холокоста"</a:t>
            </a:r>
          </a:p>
        </p:txBody>
      </p:sp>
    </p:spTree>
    <p:extLst>
      <p:ext uri="{BB962C8B-B14F-4D97-AF65-F5344CB8AC3E}">
        <p14:creationId xmlns:p14="http://schemas.microsoft.com/office/powerpoint/2010/main" xmlns="" val="3998164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561" r="30294"/>
          <a:stretch/>
        </p:blipFill>
        <p:spPr bwMode="auto">
          <a:xfrm>
            <a:off x="2771800" y="1406374"/>
            <a:ext cx="3662539" cy="526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332656"/>
            <a:ext cx="692080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</a:rPr>
              <a:t>Павел </a:t>
            </a:r>
            <a:r>
              <a:rPr lang="ru-RU" sz="4000" dirty="0" err="1">
                <a:solidFill>
                  <a:schemeClr val="bg1"/>
                </a:solidFill>
              </a:rPr>
              <a:t>Фантль</a:t>
            </a:r>
            <a:r>
              <a:rPr lang="ru-RU" sz="4000" dirty="0">
                <a:solidFill>
                  <a:schemeClr val="bg1"/>
                </a:solidFill>
              </a:rPr>
              <a:t>, "Песенка спета"</a:t>
            </a:r>
          </a:p>
        </p:txBody>
      </p:sp>
    </p:spTree>
    <p:extLst>
      <p:ext uri="{BB962C8B-B14F-4D97-AF65-F5344CB8AC3E}">
        <p14:creationId xmlns:p14="http://schemas.microsoft.com/office/powerpoint/2010/main" xmlns="" val="3848088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849" r="14849"/>
          <a:stretch/>
        </p:blipFill>
        <p:spPr bwMode="auto">
          <a:xfrm>
            <a:off x="1187624" y="1161485"/>
            <a:ext cx="6840760" cy="5476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31640" y="319083"/>
            <a:ext cx="67687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</a:rPr>
              <a:t>Феликс </a:t>
            </a:r>
            <a:r>
              <a:rPr lang="ru-RU" sz="4000" dirty="0" err="1">
                <a:solidFill>
                  <a:schemeClr val="bg1"/>
                </a:solidFill>
              </a:rPr>
              <a:t>Нуссбаум</a:t>
            </a:r>
            <a:r>
              <a:rPr lang="ru-RU" sz="4000" dirty="0">
                <a:solidFill>
                  <a:schemeClr val="bg1"/>
                </a:solidFill>
              </a:rPr>
              <a:t>, "Беженец"</a:t>
            </a:r>
          </a:p>
        </p:txBody>
      </p:sp>
    </p:spTree>
    <p:extLst>
      <p:ext uri="{BB962C8B-B14F-4D97-AF65-F5344CB8AC3E}">
        <p14:creationId xmlns:p14="http://schemas.microsoft.com/office/powerpoint/2010/main" xmlns="" val="3887258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764704"/>
            <a:ext cx="7920880" cy="59406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91680" y="56818"/>
            <a:ext cx="54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smtClean="0">
                <a:solidFill>
                  <a:schemeClr val="bg1"/>
                </a:solidFill>
              </a:rPr>
              <a:t>1. </a:t>
            </a:r>
            <a:r>
              <a:rPr lang="ru-RU" sz="4000" dirty="0">
                <a:solidFill>
                  <a:schemeClr val="bg1"/>
                </a:solidFill>
              </a:rPr>
              <a:t>Рука в Майами (США)</a:t>
            </a:r>
          </a:p>
        </p:txBody>
      </p:sp>
    </p:spTree>
    <p:extLst>
      <p:ext uri="{BB962C8B-B14F-4D97-AF65-F5344CB8AC3E}">
        <p14:creationId xmlns:p14="http://schemas.microsoft.com/office/powerpoint/2010/main" xmlns="" val="1125992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891" r="14474" b="1782"/>
          <a:stretch/>
        </p:blipFill>
        <p:spPr bwMode="auto">
          <a:xfrm>
            <a:off x="1403648" y="1340768"/>
            <a:ext cx="6768752" cy="522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99102" y="404664"/>
            <a:ext cx="75778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err="1">
                <a:solidFill>
                  <a:schemeClr val="bg1"/>
                </a:solidFill>
              </a:rPr>
              <a:t>Моритц</a:t>
            </a:r>
            <a:r>
              <a:rPr lang="ru-RU" sz="4000" dirty="0">
                <a:solidFill>
                  <a:schemeClr val="bg1"/>
                </a:solidFill>
              </a:rPr>
              <a:t> Мюллер, "Крыши зимой"</a:t>
            </a:r>
          </a:p>
        </p:txBody>
      </p:sp>
    </p:spTree>
    <p:extLst>
      <p:ext uri="{BB962C8B-B14F-4D97-AF65-F5344CB8AC3E}">
        <p14:creationId xmlns:p14="http://schemas.microsoft.com/office/powerpoint/2010/main" xmlns="" val="3786929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332656"/>
            <a:ext cx="68133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</a:rPr>
              <a:t>Нелли </a:t>
            </a:r>
            <a:r>
              <a:rPr lang="ru-RU" sz="4000" dirty="0" err="1">
                <a:solidFill>
                  <a:schemeClr val="bg1"/>
                </a:solidFill>
              </a:rPr>
              <a:t>Толл</a:t>
            </a:r>
            <a:r>
              <a:rPr lang="ru-RU" sz="4000" dirty="0">
                <a:solidFill>
                  <a:schemeClr val="bg1"/>
                </a:solidFill>
              </a:rPr>
              <a:t>, "Девочки на лугу"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855" r="11387"/>
          <a:stretch/>
        </p:blipFill>
        <p:spPr bwMode="auto">
          <a:xfrm>
            <a:off x="861128" y="1196752"/>
            <a:ext cx="7483596" cy="5417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84729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65" r="27764" b="6061"/>
          <a:stretch/>
        </p:blipFill>
        <p:spPr bwMode="auto">
          <a:xfrm>
            <a:off x="2411760" y="1484784"/>
            <a:ext cx="4461532" cy="5257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87624" y="332656"/>
            <a:ext cx="66571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err="1">
                <a:solidFill>
                  <a:schemeClr val="bg1"/>
                </a:solidFill>
              </a:rPr>
              <a:t>Бедрих</a:t>
            </a:r>
            <a:r>
              <a:rPr lang="ru-RU" sz="4000" dirty="0">
                <a:solidFill>
                  <a:schemeClr val="bg1"/>
                </a:solidFill>
              </a:rPr>
              <a:t> Фритта, "Черный ход"</a:t>
            </a:r>
          </a:p>
        </p:txBody>
      </p:sp>
    </p:spTree>
    <p:extLst>
      <p:ext uri="{BB962C8B-B14F-4D97-AF65-F5344CB8AC3E}">
        <p14:creationId xmlns:p14="http://schemas.microsoft.com/office/powerpoint/2010/main" xmlns="" val="2685237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878" y="332656"/>
            <a:ext cx="99371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Карл Роберт Бодек и Курт Конрад Лёв, "Одна весна"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033" r="26699"/>
          <a:stretch/>
        </p:blipFill>
        <p:spPr bwMode="auto">
          <a:xfrm>
            <a:off x="2267744" y="1052736"/>
            <a:ext cx="4610872" cy="549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69112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189" r="10322"/>
          <a:stretch/>
        </p:blipFill>
        <p:spPr bwMode="auto">
          <a:xfrm>
            <a:off x="1187624" y="1772816"/>
            <a:ext cx="6912768" cy="489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756" y="404664"/>
            <a:ext cx="91085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</a:rPr>
              <a:t>Лео </a:t>
            </a:r>
            <a:r>
              <a:rPr lang="ru-RU" sz="4000" dirty="0" err="1">
                <a:solidFill>
                  <a:schemeClr val="bg1"/>
                </a:solidFill>
              </a:rPr>
              <a:t>Хаас</a:t>
            </a:r>
            <a:r>
              <a:rPr lang="ru-RU" sz="4000" dirty="0">
                <a:solidFill>
                  <a:schemeClr val="bg1"/>
                </a:solidFill>
              </a:rPr>
              <a:t>, "Прибытие транспорта, </a:t>
            </a:r>
            <a:endParaRPr lang="ru-RU" sz="4000" dirty="0" smtClean="0">
              <a:solidFill>
                <a:schemeClr val="bg1"/>
              </a:solidFill>
            </a:endParaRPr>
          </a:p>
          <a:p>
            <a:pPr algn="ctr"/>
            <a:r>
              <a:rPr lang="ru-RU" sz="4000" dirty="0" err="1" smtClean="0">
                <a:solidFill>
                  <a:schemeClr val="bg1"/>
                </a:solidFill>
              </a:rPr>
              <a:t>Терезинское</a:t>
            </a:r>
            <a:r>
              <a:rPr lang="ru-RU" sz="4000" dirty="0" smtClean="0">
                <a:solidFill>
                  <a:schemeClr val="bg1"/>
                </a:solidFill>
              </a:rPr>
              <a:t> </a:t>
            </a:r>
            <a:r>
              <a:rPr lang="ru-RU" sz="4000" dirty="0">
                <a:solidFill>
                  <a:schemeClr val="bg1"/>
                </a:solidFill>
              </a:rPr>
              <a:t>гетто"</a:t>
            </a:r>
          </a:p>
        </p:txBody>
      </p:sp>
    </p:spTree>
    <p:extLst>
      <p:ext uri="{BB962C8B-B14F-4D97-AF65-F5344CB8AC3E}">
        <p14:creationId xmlns:p14="http://schemas.microsoft.com/office/powerpoint/2010/main" xmlns="" val="3757964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667" y="116632"/>
            <a:ext cx="9143913" cy="3139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>
                <a:solidFill>
                  <a:schemeClr val="bg1"/>
                </a:solidFill>
              </a:rPr>
              <a:t>Пусть никогда </a:t>
            </a:r>
            <a:endParaRPr lang="ru-RU" sz="6600" dirty="0" smtClean="0">
              <a:solidFill>
                <a:schemeClr val="bg1"/>
              </a:solidFill>
            </a:endParaRPr>
          </a:p>
          <a:p>
            <a:r>
              <a:rPr lang="ru-RU" sz="6600" dirty="0">
                <a:solidFill>
                  <a:schemeClr val="bg1"/>
                </a:solidFill>
              </a:rPr>
              <a:t>	</a:t>
            </a:r>
            <a:r>
              <a:rPr lang="ru-RU" sz="6600" dirty="0" smtClean="0">
                <a:solidFill>
                  <a:schemeClr val="bg1"/>
                </a:solidFill>
              </a:rPr>
              <a:t>		не </a:t>
            </a:r>
            <a:r>
              <a:rPr lang="ru-RU" sz="6600" dirty="0">
                <a:solidFill>
                  <a:schemeClr val="bg1"/>
                </a:solidFill>
              </a:rPr>
              <a:t>повторятся </a:t>
            </a:r>
            <a:endParaRPr lang="ru-RU" sz="6600" dirty="0" smtClean="0">
              <a:solidFill>
                <a:schemeClr val="bg1"/>
              </a:solidFill>
            </a:endParaRPr>
          </a:p>
          <a:p>
            <a:r>
              <a:rPr lang="ru-RU" sz="6600" dirty="0">
                <a:solidFill>
                  <a:schemeClr val="bg1"/>
                </a:solidFill>
              </a:rPr>
              <a:t>	</a:t>
            </a:r>
            <a:r>
              <a:rPr lang="ru-RU" sz="6600" dirty="0" smtClean="0">
                <a:solidFill>
                  <a:schemeClr val="bg1"/>
                </a:solidFill>
              </a:rPr>
              <a:t>					эти </a:t>
            </a:r>
            <a:r>
              <a:rPr lang="ru-RU" sz="6600" dirty="0">
                <a:solidFill>
                  <a:schemeClr val="bg1"/>
                </a:solidFill>
              </a:rPr>
              <a:t>муки!</a:t>
            </a:r>
          </a:p>
        </p:txBody>
      </p:sp>
    </p:spTree>
    <p:extLst>
      <p:ext uri="{BB962C8B-B14F-4D97-AF65-F5344CB8AC3E}">
        <p14:creationId xmlns:p14="http://schemas.microsoft.com/office/powerpoint/2010/main" xmlns="" val="3318768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689436"/>
            <a:ext cx="7992888" cy="599466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1416" y="3984"/>
            <a:ext cx="88186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  <a:r>
              <a:rPr lang="ru-RU" sz="4000" dirty="0" smtClean="0">
                <a:solidFill>
                  <a:schemeClr val="bg1"/>
                </a:solidFill>
              </a:rPr>
              <a:t>2. Обувь на берегу (Будапешт, Венгрия)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9621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908720"/>
            <a:ext cx="7740352" cy="5805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0294" y="116632"/>
            <a:ext cx="80309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</a:rPr>
              <a:t>3. Плиты, плиты (Берлин, Германия)</a:t>
            </a:r>
          </a:p>
        </p:txBody>
      </p:sp>
    </p:spTree>
    <p:extLst>
      <p:ext uri="{BB962C8B-B14F-4D97-AF65-F5344CB8AC3E}">
        <p14:creationId xmlns:p14="http://schemas.microsoft.com/office/powerpoint/2010/main" xmlns="" val="4036032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294"/>
          <a:stretch/>
        </p:blipFill>
        <p:spPr bwMode="auto">
          <a:xfrm>
            <a:off x="539552" y="851751"/>
            <a:ext cx="8064896" cy="5849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291" y="39495"/>
            <a:ext cx="89214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</a:rPr>
              <a:t>4. Стул за 1000 евреев (Краков, Польша)</a:t>
            </a:r>
          </a:p>
        </p:txBody>
      </p:sp>
    </p:spTree>
    <p:extLst>
      <p:ext uri="{BB962C8B-B14F-4D97-AF65-F5344CB8AC3E}">
        <p14:creationId xmlns:p14="http://schemas.microsoft.com/office/powerpoint/2010/main" xmlns="" val="1794135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908720"/>
            <a:ext cx="7704856" cy="5778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16631"/>
            <a:ext cx="105131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</a:rPr>
              <a:t>5. Стеклянные столбы с дымом (Бостон, США)</a:t>
            </a:r>
          </a:p>
        </p:txBody>
      </p:sp>
    </p:spTree>
    <p:extLst>
      <p:ext uri="{BB962C8B-B14F-4D97-AF65-F5344CB8AC3E}">
        <p14:creationId xmlns:p14="http://schemas.microsoft.com/office/powerpoint/2010/main" xmlns="" val="3151162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113" y="908720"/>
            <a:ext cx="7833320" cy="587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7664" y="119948"/>
            <a:ext cx="566225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</a:rPr>
              <a:t>6. Яма (Минск, Беларусь)</a:t>
            </a:r>
          </a:p>
        </p:txBody>
      </p:sp>
    </p:spTree>
    <p:extLst>
      <p:ext uri="{BB962C8B-B14F-4D97-AF65-F5344CB8AC3E}">
        <p14:creationId xmlns:p14="http://schemas.microsoft.com/office/powerpoint/2010/main" xmlns="" val="79283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517" y="980728"/>
            <a:ext cx="7584843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246088"/>
            <a:ext cx="90364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</a:rPr>
              <a:t>7</a:t>
            </a:r>
            <a:r>
              <a:rPr lang="ru-RU" sz="3300" dirty="0">
                <a:solidFill>
                  <a:schemeClr val="bg1"/>
                </a:solidFill>
              </a:rPr>
              <a:t>. За колючей проволокой (Сан-Франциско, США)</a:t>
            </a:r>
          </a:p>
        </p:txBody>
      </p:sp>
    </p:spTree>
    <p:extLst>
      <p:ext uri="{BB962C8B-B14F-4D97-AF65-F5344CB8AC3E}">
        <p14:creationId xmlns:p14="http://schemas.microsoft.com/office/powerpoint/2010/main" xmlns="" val="1648131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7" y="980728"/>
            <a:ext cx="7704856" cy="5778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95736" y="116632"/>
            <a:ext cx="462819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</a:rPr>
              <a:t>8. Лес (Рига, Латвия)</a:t>
            </a:r>
          </a:p>
        </p:txBody>
      </p:sp>
    </p:spTree>
    <p:extLst>
      <p:ext uri="{BB962C8B-B14F-4D97-AF65-F5344CB8AC3E}">
        <p14:creationId xmlns:p14="http://schemas.microsoft.com/office/powerpoint/2010/main" xmlns="" val="2245723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</TotalTime>
  <Words>178</Words>
  <Application>Microsoft Office PowerPoint</Application>
  <PresentationFormat>Экран (4:3)</PresentationFormat>
  <Paragraphs>26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 «Памятные места Холокоста»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Памятные места Холокоста</dc:title>
  <dc:creator>Светлана</dc:creator>
  <cp:lastModifiedBy>Учитель</cp:lastModifiedBy>
  <cp:revision>12</cp:revision>
  <dcterms:created xsi:type="dcterms:W3CDTF">2020-09-24T21:06:20Z</dcterms:created>
  <dcterms:modified xsi:type="dcterms:W3CDTF">2020-09-25T13:01:31Z</dcterms:modified>
</cp:coreProperties>
</file>