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sldIdLst>
    <p:sldId id="263" r:id="rId2"/>
    <p:sldId id="258" r:id="rId3"/>
    <p:sldId id="265" r:id="rId4"/>
    <p:sldId id="256" r:id="rId5"/>
    <p:sldId id="270" r:id="rId6"/>
    <p:sldId id="268" r:id="rId7"/>
    <p:sldId id="271" r:id="rId8"/>
    <p:sldId id="261" r:id="rId9"/>
    <p:sldId id="260" r:id="rId10"/>
    <p:sldId id="264" r:id="rId11"/>
    <p:sldId id="266" r:id="rId12"/>
    <p:sldId id="259" r:id="rId13"/>
    <p:sldId id="262" r:id="rId14"/>
    <p:sldId id="272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Илья" initials="И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447302-333F-4A9D-91D0-D33326194B6D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549BF0-1433-4BBB-B313-012EF880EF6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49BF0-1433-4BBB-B313-012EF880EF64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F9113-4207-43C9-A75C-C2E61A53E0FF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199AE9-62F2-4E45-927A-4B0EF917D89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F9113-4207-43C9-A75C-C2E61A53E0FF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99AE9-62F2-4E45-927A-4B0EF917D8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F9113-4207-43C9-A75C-C2E61A53E0FF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99AE9-62F2-4E45-927A-4B0EF917D8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FEF9113-4207-43C9-A75C-C2E61A53E0FF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36199AE9-62F2-4E45-927A-4B0EF917D89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F9113-4207-43C9-A75C-C2E61A53E0FF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99AE9-62F2-4E45-927A-4B0EF917D89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F9113-4207-43C9-A75C-C2E61A53E0FF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99AE9-62F2-4E45-927A-4B0EF917D89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99AE9-62F2-4E45-927A-4B0EF917D89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F9113-4207-43C9-A75C-C2E61A53E0FF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F9113-4207-43C9-A75C-C2E61A53E0FF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99AE9-62F2-4E45-927A-4B0EF917D89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F9113-4207-43C9-A75C-C2E61A53E0FF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99AE9-62F2-4E45-927A-4B0EF917D8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FEF9113-4207-43C9-A75C-C2E61A53E0FF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6199AE9-62F2-4E45-927A-4B0EF917D89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F9113-4207-43C9-A75C-C2E61A53E0FF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199AE9-62F2-4E45-927A-4B0EF917D89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FEF9113-4207-43C9-A75C-C2E61A53E0FF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36199AE9-62F2-4E45-927A-4B0EF917D89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I:\2%20&#1064;&#1050;&#1054;&#1051;&#1068;&#1053;&#1067;&#1045;%20&#1052;&#1040;&#1058;&#1045;&#1056;&#1048;&#1040;&#1051;&#1067;\&#1084;&#1086;%20&#1091;&#1095;&#1080;&#1090;&#1077;&#1083;&#1077;&#1081;\&#1050;&#1085;&#1099;&#1096;&#1086;&#1074;&#1072;&#1042;.&#1048;\&#1073;&#1086;&#1075;&#1072;&#1090;&#1099;&#1088;&#1089;&#1082;&#1080;&#1077;%20&#1086;&#1073;&#1088;&#1072;&#1079;&#1099;%20&#1074;%20&#1080;&#1089;&#1082;&#1091;&#1089;&#1089;&#1090;&#1074;&#1077;\&#1073;&#1086;&#1075;&#1072;&#1090;&#1099;&#1088;&#1080;\&#1058;&#1088;&#1080;%20&#1073;&#1086;&#1075;&#1072;&#1090;&#1099;&#1088;&#1103;,%20&#1042;&#1072;&#1089;&#1085;&#1077;&#1094;&#1086;&#1074;%20-%20&#1072;&#1085;&#1072;&#1083;&#1080;&#1079;%20&#1082;&#1072;&#1088;&#1090;&#1080;&#1085;&#1099;.mp4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audio" Target="../media/audio1.wav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Documents and Settings\Aida\Рабочий стол\НОвая ГРАФИКА сборник\детские рисунки\03700102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313" y="1214438"/>
            <a:ext cx="4357687" cy="421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Заголовок 1"/>
          <p:cNvSpPr>
            <a:spLocks noGrp="1"/>
          </p:cNvSpPr>
          <p:nvPr>
            <p:ph type="ctrTitle"/>
          </p:nvPr>
        </p:nvSpPr>
        <p:spPr>
          <a:xfrm>
            <a:off x="642938" y="357189"/>
            <a:ext cx="7772400" cy="767556"/>
          </a:xfrm>
        </p:spPr>
        <p:txBody>
          <a:bodyPr/>
          <a:lstStyle/>
          <a:p>
            <a:pPr>
              <a:defRPr/>
            </a:pPr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МУЗЫКАЛЬНЫЕ </a:t>
            </a:r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уроки</a:t>
            </a:r>
            <a:endParaRPr lang="ru-RU" sz="4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7668344" y="5229200"/>
            <a:ext cx="357188" cy="357188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14313" y="6215063"/>
            <a:ext cx="357187" cy="357187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827584" y="3501008"/>
            <a:ext cx="357188" cy="357188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8429625" y="6357938"/>
            <a:ext cx="357188" cy="357187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8388424" y="1412776"/>
            <a:ext cx="357188" cy="357188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1043608" y="1412776"/>
            <a:ext cx="357187" cy="357188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Дата 1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C568B3-8D05-4FB6-8F7D-58F44BE28DB5}" type="slidenum">
              <a:rPr lang="ru-RU"/>
              <a:pPr>
                <a:defRPr/>
              </a:pPr>
              <a:t>1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pic>
        <p:nvPicPr>
          <p:cNvPr id="2061" name="Рисунок 15" descr="59d7396c48c90746c3e33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8888" y="908050"/>
            <a:ext cx="220027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2" name="Рисунок 16" descr="526291850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888" y="1844675"/>
            <a:ext cx="2159000" cy="220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3" name="Рисунок 17" descr="266406518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63" y="3786188"/>
            <a:ext cx="2411412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Три богатыря, Васнецов - анализ картины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79512" y="188640"/>
            <a:ext cx="8784976" cy="6480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635896" y="260648"/>
            <a:ext cx="5256584" cy="1584176"/>
          </a:xfrm>
        </p:spPr>
        <p:txBody>
          <a:bodyPr>
            <a:noAutofit/>
          </a:bodyPr>
          <a:lstStyle/>
          <a:p>
            <a:pPr algn="r" eaLnBrk="1" hangingPunct="1">
              <a:defRPr/>
            </a:pPr>
            <a:r>
              <a:rPr lang="ru-RU" sz="4400" b="1" dirty="0" smtClean="0">
                <a:solidFill>
                  <a:srgbClr val="FFFF00"/>
                </a:solidFill>
                <a:latin typeface="Monotype Corsiva" pitchFamily="66" charset="0"/>
              </a:rPr>
              <a:t>       …чтобы картина «зазвучала ,как музыка»</a:t>
            </a:r>
          </a:p>
        </p:txBody>
      </p:sp>
      <p:pic>
        <p:nvPicPr>
          <p:cNvPr id="53252" name="Picture 4" descr="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1900" y="2095500"/>
            <a:ext cx="53721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3" name="Picture 5" descr="Виктор Васнец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08050"/>
            <a:ext cx="3924300" cy="594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8313" y="1"/>
            <a:ext cx="8385175" cy="908720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4400" b="1" dirty="0" smtClean="0">
                <a:solidFill>
                  <a:srgbClr val="FFFF00"/>
                </a:solidFill>
                <a:latin typeface="Monotype Corsiva" pitchFamily="66" charset="0"/>
              </a:rPr>
              <a:t>Александр Порфирьевич Бородин</a:t>
            </a:r>
          </a:p>
        </p:txBody>
      </p:sp>
      <p:pic>
        <p:nvPicPr>
          <p:cNvPr id="49156" name="Picture 4" descr="Бороди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869950"/>
            <a:ext cx="3778250" cy="5727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900113" y="3213100"/>
            <a:ext cx="1727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000" b="1" dirty="0">
                <a:solidFill>
                  <a:srgbClr val="FFFF00"/>
                </a:solidFill>
              </a:rPr>
              <a:t>1833</a:t>
            </a:r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7173" name="Text Box 7"/>
          <p:cNvSpPr txBox="1">
            <a:spLocks noChangeArrowheads="1"/>
          </p:cNvSpPr>
          <p:nvPr/>
        </p:nvSpPr>
        <p:spPr bwMode="auto">
          <a:xfrm>
            <a:off x="7596188" y="3141663"/>
            <a:ext cx="20161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49160" name="Text Box 8"/>
          <p:cNvSpPr txBox="1">
            <a:spLocks noChangeArrowheads="1"/>
          </p:cNvSpPr>
          <p:nvPr/>
        </p:nvSpPr>
        <p:spPr bwMode="auto">
          <a:xfrm>
            <a:off x="6732588" y="3213100"/>
            <a:ext cx="18716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 dirty="0">
                <a:solidFill>
                  <a:srgbClr val="FFFF00"/>
                </a:solidFill>
              </a:rPr>
              <a:t>1887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49161" name="Text Box 9"/>
          <p:cNvSpPr txBox="1">
            <a:spLocks noChangeArrowheads="1"/>
          </p:cNvSpPr>
          <p:nvPr/>
        </p:nvSpPr>
        <p:spPr bwMode="auto">
          <a:xfrm>
            <a:off x="6732588" y="5876925"/>
            <a:ext cx="16557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663300"/>
                </a:solidFill>
              </a:rPr>
              <a:t>И.Репин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  <p:bldP spid="49157" grpId="0"/>
      <p:bldP spid="49160" grpId="0"/>
      <p:bldP spid="4916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m_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10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Text Box 7"/>
          <p:cNvSpPr txBox="1">
            <a:spLocks noChangeArrowheads="1"/>
          </p:cNvSpPr>
          <p:nvPr/>
        </p:nvSpPr>
        <p:spPr bwMode="auto">
          <a:xfrm>
            <a:off x="3076575" y="5877272"/>
            <a:ext cx="60674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6453336"/>
            <a:ext cx="84969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Симфония №2 «Богатырская» А.П. Бородин</a:t>
            </a:r>
            <a:endParaRPr lang="ru-RU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Vikodin\Desktop\5e3d308c480dc4ac27147fb9f3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91680" y="2024063"/>
            <a:ext cx="5023445" cy="357187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chemeClr val="accent5">
                    <a:lumMod val="75000"/>
                  </a:schemeClr>
                </a:solidFill>
              </a:rPr>
              <a:t>Спасибо за урок!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4048" y="404664"/>
            <a:ext cx="3744416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4000" dirty="0" smtClean="0">
                <a:solidFill>
                  <a:srgbClr val="FFFF00"/>
                </a:solidFill>
                <a:latin typeface="Monotype Corsiva" pitchFamily="66" charset="0"/>
              </a:rPr>
              <a:t> Какие же имена героев , вы услышали?</a:t>
            </a:r>
          </a:p>
          <a:p>
            <a:endParaRPr lang="ru-RU" sz="4000" dirty="0" smtClean="0">
              <a:solidFill>
                <a:srgbClr val="FFFF00"/>
              </a:solidFill>
              <a:latin typeface="Monotype Corsiva" pitchFamily="66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4000" dirty="0" smtClean="0">
                <a:solidFill>
                  <a:srgbClr val="FFFF00"/>
                </a:solidFill>
                <a:latin typeface="Monotype Corsiva" pitchFamily="66" charset="0"/>
              </a:rPr>
              <a:t> О каком художественном произведении говорится в стихосложении ?</a:t>
            </a:r>
          </a:p>
          <a:p>
            <a:pPr>
              <a:buFont typeface="Wingdings" pitchFamily="2" charset="2"/>
              <a:buChar char="v"/>
            </a:pPr>
            <a:endParaRPr lang="ru-RU" dirty="0"/>
          </a:p>
        </p:txBody>
      </p:sp>
      <p:pic>
        <p:nvPicPr>
          <p:cNvPr id="2050" name="Picture 2" descr="I:\фон рисунки\картинка к прези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4007768" cy="590465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340769"/>
            <a:ext cx="85689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2"/>
                    </a:gs>
                    <a:gs pos="100000">
                      <a:srgbClr val="0033CC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Богатырские образы</a:t>
            </a:r>
          </a:p>
          <a:p>
            <a:pPr algn="ctr"/>
            <a:r>
              <a:rPr lang="ru-RU" sz="60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2"/>
                    </a:gs>
                    <a:gs pos="100000">
                      <a:srgbClr val="0033CC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в искусстве</a:t>
            </a:r>
            <a:endParaRPr lang="ru-RU" sz="60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tx2"/>
                  </a:gs>
                  <a:gs pos="100000">
                    <a:srgbClr val="0033CC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Васнецов 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ILIA3333\Мои документы\Мои рисунки\1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C:\Documents and Settings\ILIA3333\Мои документы\Мои рисунки\shit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7172325" y="0"/>
            <a:ext cx="1971675" cy="1162050"/>
          </a:xfrm>
          <a:prstGeom prst="rect">
            <a:avLst/>
          </a:prstGeom>
          <a:noFill/>
        </p:spPr>
      </p:pic>
      <p:sp>
        <p:nvSpPr>
          <p:cNvPr id="9220" name="TextBox 6"/>
          <p:cNvSpPr txBox="1">
            <a:spLocks noChangeArrowheads="1"/>
          </p:cNvSpPr>
          <p:nvPr/>
        </p:nvSpPr>
        <p:spPr bwMode="auto">
          <a:xfrm>
            <a:off x="4355976" y="1196752"/>
            <a:ext cx="4788024" cy="43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7200" dirty="0" smtClean="0">
              <a:latin typeface="Cambria" pitchFamily="18" charset="0"/>
            </a:endParaRPr>
          </a:p>
          <a:p>
            <a:endParaRPr lang="ru-RU" sz="7200" dirty="0" smtClean="0">
              <a:latin typeface="Cambria" pitchFamily="18" charset="0"/>
            </a:endParaRPr>
          </a:p>
          <a:p>
            <a:r>
              <a:rPr lang="ru-RU" sz="6600" dirty="0" smtClean="0">
                <a:latin typeface="Cambria" pitchFamily="18" charset="0"/>
              </a:rPr>
              <a:t>Илья </a:t>
            </a:r>
            <a:r>
              <a:rPr lang="ru-RU" sz="6600" dirty="0">
                <a:latin typeface="Cambria" pitchFamily="18" charset="0"/>
              </a:rPr>
              <a:t>Муромец</a:t>
            </a:r>
          </a:p>
        </p:txBody>
      </p:sp>
      <p:pic>
        <p:nvPicPr>
          <p:cNvPr id="9223" name="Picture 3" descr="C:\Documents and Settings\ILIA3333\Мои документы\Мои рисунки\Илья Мур.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88640"/>
            <a:ext cx="4283968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ILIA3333\Мои документы\Мои рисунки\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400" y="0"/>
            <a:ext cx="9169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C:\Documents and Settings\ILIA3333\Мои документы\Мои рисунки\shit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7172325" y="0"/>
            <a:ext cx="1971675" cy="1162050"/>
          </a:xfrm>
          <a:prstGeom prst="rect">
            <a:avLst/>
          </a:prstGeom>
          <a:noFill/>
        </p:spPr>
      </p:pic>
      <p:sp>
        <p:nvSpPr>
          <p:cNvPr id="8196" name="TextBox 6"/>
          <p:cNvSpPr txBox="1">
            <a:spLocks noChangeArrowheads="1"/>
          </p:cNvSpPr>
          <p:nvPr/>
        </p:nvSpPr>
        <p:spPr bwMode="auto">
          <a:xfrm>
            <a:off x="4283968" y="1484784"/>
            <a:ext cx="4608512" cy="45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8000" dirty="0" smtClean="0">
              <a:latin typeface="Cambria" pitchFamily="18" charset="0"/>
            </a:endParaRPr>
          </a:p>
          <a:p>
            <a:endParaRPr lang="ru-RU" sz="8000" dirty="0" smtClean="0">
              <a:latin typeface="Cambria" pitchFamily="18" charset="0"/>
            </a:endParaRPr>
          </a:p>
          <a:p>
            <a:r>
              <a:rPr lang="ru-RU" sz="6600" dirty="0" smtClean="0">
                <a:latin typeface="Cambria" pitchFamily="18" charset="0"/>
              </a:rPr>
              <a:t>Добрыня </a:t>
            </a:r>
            <a:r>
              <a:rPr lang="ru-RU" sz="6600" dirty="0">
                <a:latin typeface="Cambria" pitchFamily="18" charset="0"/>
              </a:rPr>
              <a:t>Никитич</a:t>
            </a:r>
          </a:p>
        </p:txBody>
      </p:sp>
      <p:pic>
        <p:nvPicPr>
          <p:cNvPr id="8199" name="Picture 3" descr="C:\Documents and Settings\ILIA3333\Мои документы\Мои рисунки\Никитич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32656"/>
            <a:ext cx="4211960" cy="6525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ILIA3333\Мои документы\Мои рисунки\dal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13" y="0"/>
            <a:ext cx="91328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extBox 6"/>
          <p:cNvSpPr txBox="1">
            <a:spLocks noChangeArrowheads="1"/>
          </p:cNvSpPr>
          <p:nvPr/>
        </p:nvSpPr>
        <p:spPr bwMode="auto">
          <a:xfrm>
            <a:off x="4427984" y="2204864"/>
            <a:ext cx="4536504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6600" dirty="0" smtClean="0">
              <a:latin typeface="Calibri" pitchFamily="34" charset="0"/>
              <a:cs typeface="Aharoni" pitchFamily="2" charset="-79"/>
            </a:endParaRPr>
          </a:p>
          <a:p>
            <a:r>
              <a:rPr lang="ru-RU" sz="6600" dirty="0" smtClean="0">
                <a:latin typeface="Calibri" pitchFamily="34" charset="0"/>
                <a:cs typeface="Aharoni" pitchFamily="2" charset="-79"/>
              </a:rPr>
              <a:t>Алёша </a:t>
            </a:r>
            <a:r>
              <a:rPr lang="ru-RU" sz="6600" dirty="0">
                <a:latin typeface="Calibri" pitchFamily="34" charset="0"/>
                <a:cs typeface="Aharoni" pitchFamily="2" charset="-79"/>
              </a:rPr>
              <a:t>Попович</a:t>
            </a:r>
          </a:p>
        </p:txBody>
      </p:sp>
      <p:pic>
        <p:nvPicPr>
          <p:cNvPr id="4101" name="Picture 5" descr="C:\Documents and Settings\ILIA3333\Мои документы\Мои рисунки\shit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7172325" y="0"/>
            <a:ext cx="1971675" cy="1162050"/>
          </a:xfrm>
          <a:prstGeom prst="rect">
            <a:avLst/>
          </a:prstGeom>
          <a:noFill/>
        </p:spPr>
      </p:pic>
      <p:sp>
        <p:nvSpPr>
          <p:cNvPr id="9" name="Управляющая кнопка: далее 8">
            <a:hlinkClick r:id="" action="ppaction://hlinkshowjump?jump=nextslide" highlightClick="1">
              <a:snd r:embed="rId5" name="arrow.wav"/>
            </a:hlinkClick>
          </p:cNvPr>
          <p:cNvSpPr/>
          <p:nvPr/>
        </p:nvSpPr>
        <p:spPr>
          <a:xfrm>
            <a:off x="7429500" y="6143625"/>
            <a:ext cx="1714500" cy="714375"/>
          </a:xfrm>
          <a:prstGeom prst="actionButtonForwardNext">
            <a:avLst/>
          </a:prstGeom>
          <a:solidFill>
            <a:srgbClr val="92D050">
              <a:alpha val="7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0247" name="Picture 4" descr="C:\Documents and Settings\ILIA3333\Мои документы\Мои рисунки\Попович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76672"/>
            <a:ext cx="4283968" cy="6381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Валентина\Desktop\img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0"/>
            <a:ext cx="8748464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60648"/>
            <a:ext cx="8229600" cy="1110952"/>
          </a:xfrm>
        </p:spPr>
        <p:txBody>
          <a:bodyPr>
            <a:noAutofit/>
          </a:bodyPr>
          <a:lstStyle/>
          <a:p>
            <a:pPr algn="r" eaLnBrk="1" hangingPunct="1">
              <a:defRPr/>
            </a:pPr>
            <a:r>
              <a:rPr lang="ru-RU" sz="4400" b="1" dirty="0" smtClean="0">
                <a:solidFill>
                  <a:srgbClr val="FFFF00"/>
                </a:solidFill>
                <a:latin typeface="Monotype Corsiva" pitchFamily="66" charset="0"/>
              </a:rPr>
              <a:t>Виктор Михайлович Васнецов</a:t>
            </a:r>
            <a:br>
              <a:rPr lang="ru-RU" sz="4400" b="1" dirty="0" smtClean="0">
                <a:solidFill>
                  <a:srgbClr val="FFFF00"/>
                </a:solidFill>
                <a:latin typeface="Monotype Corsiva" pitchFamily="66" charset="0"/>
              </a:rPr>
            </a:br>
            <a:r>
              <a:rPr lang="ru-RU" sz="4400" b="1" dirty="0" smtClean="0">
                <a:solidFill>
                  <a:srgbClr val="FFFF00"/>
                </a:solidFill>
                <a:latin typeface="Monotype Corsiva" pitchFamily="66" charset="0"/>
              </a:rPr>
              <a:t>1848 - 1926</a:t>
            </a:r>
          </a:p>
        </p:txBody>
      </p:sp>
      <p:pic>
        <p:nvPicPr>
          <p:cNvPr id="53252" name="Picture 4" descr="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1900" y="2095500"/>
            <a:ext cx="53721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3" name="Picture 5" descr="Виктор Васнец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08050"/>
            <a:ext cx="3924300" cy="594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94</TotalTime>
  <Words>69</Words>
  <Application>Microsoft Office PowerPoint</Application>
  <PresentationFormat>Экран (4:3)</PresentationFormat>
  <Paragraphs>26</Paragraphs>
  <Slides>14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Бумажная</vt:lpstr>
      <vt:lpstr>МУЗЫКАЛЬНЫЕ уроки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Виктор Михайлович Васнецов 1848 - 1926</vt:lpstr>
      <vt:lpstr>Слайд 10</vt:lpstr>
      <vt:lpstr>       …чтобы картина «зазвучала ,как музыка»</vt:lpstr>
      <vt:lpstr>Александр Порфирьевич Бородин</vt:lpstr>
      <vt:lpstr>Слайд 13</vt:lpstr>
      <vt:lpstr>Спасибо за урок!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МУЗЫКАЛЬНЫЕ уроки</dc:title>
  <dc:creator>Валентина</dc:creator>
  <cp:lastModifiedBy>Валентина</cp:lastModifiedBy>
  <cp:revision>7</cp:revision>
  <dcterms:created xsi:type="dcterms:W3CDTF">2018-01-25T19:36:19Z</dcterms:created>
  <dcterms:modified xsi:type="dcterms:W3CDTF">2021-03-26T18:39:02Z</dcterms:modified>
</cp:coreProperties>
</file>