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0" r:id="rId1"/>
  </p:sldMasterIdLst>
  <p:sldIdLst>
    <p:sldId id="256" r:id="rId2"/>
    <p:sldId id="257" r:id="rId3"/>
    <p:sldId id="259" r:id="rId4"/>
    <p:sldId id="261" r:id="rId5"/>
    <p:sldId id="260" r:id="rId6"/>
    <p:sldId id="262" r:id="rId7"/>
    <p:sldId id="266" r:id="rId8"/>
    <p:sldId id="265" r:id="rId9"/>
    <p:sldId id="263" r:id="rId10"/>
    <p:sldId id="268" r:id="rId11"/>
    <p:sldId id="264" r:id="rId12"/>
    <p:sldId id="267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569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241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86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61492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0980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321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2860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158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382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100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559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956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18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516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672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512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03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1F9BBC7-0318-47C9-88F5-95F2FC431E6F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5409F-3929-474D-AAE8-9461A11352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0610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  <p:sldLayoutId id="2147483992" r:id="rId12"/>
    <p:sldLayoutId id="2147483993" r:id="rId13"/>
    <p:sldLayoutId id="2147483994" r:id="rId14"/>
    <p:sldLayoutId id="2147483995" r:id="rId15"/>
    <p:sldLayoutId id="2147483996" r:id="rId16"/>
    <p:sldLayoutId id="214748399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hyperlink" Target="https://www.stihi.ru/avtor/chaika7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https://kladraz.ru/upload/blogs2/2017/3/5831_00c06581d42a0bfb3fc4630b16fb1b3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459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Алексей Балакаев</a:t>
            </a:r>
            <a:endParaRPr lang="ru-RU" dirty="0"/>
          </a:p>
        </p:txBody>
      </p:sp>
      <p:pic>
        <p:nvPicPr>
          <p:cNvPr id="4" name="Объект 3" descr="https://im0-tub-ru.yandex.net/i?id=caf99951e1e2b62df8e6b5623b61889f-l&amp;n=1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7" r="4425" b="18543"/>
          <a:stretch/>
        </p:blipFill>
        <p:spPr bwMode="auto">
          <a:xfrm>
            <a:off x="646111" y="1997220"/>
            <a:ext cx="3183292" cy="41957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im0-tub-ru.yandex.net/i?id=2431e0d1881b78934a93733c44beeabb-sr&amp;n=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9" t="20943" r="18859" b="19419"/>
          <a:stretch/>
        </p:blipFill>
        <p:spPr bwMode="auto">
          <a:xfrm>
            <a:off x="4438967" y="1997220"/>
            <a:ext cx="6284451" cy="44174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9808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Григорий Григорьевич </a:t>
            </a:r>
            <a:r>
              <a:rPr lang="ru-RU" b="1" dirty="0" err="1"/>
              <a:t>Кукарека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6" name="Объект 5" descr="https://im0-tub-ru.yandex.net/i?id=762127766d7cebaf770fa2ace98b7763-l&amp;n=1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2" t="14435" r="21751"/>
          <a:stretch/>
        </p:blipFill>
        <p:spPr bwMode="auto">
          <a:xfrm>
            <a:off x="646111" y="1853248"/>
            <a:ext cx="4480071" cy="48246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im0-tub-ru.yandex.net/i?id=213e158fe67dc3c8af3d5da145251019-l&amp;n=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1" t="3370" r="27189"/>
          <a:stretch/>
        </p:blipFill>
        <p:spPr bwMode="auto">
          <a:xfrm>
            <a:off x="5458691" y="1853248"/>
            <a:ext cx="6400800" cy="48246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5326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617634" cy="905027"/>
          </a:xfrm>
        </p:spPr>
        <p:txBody>
          <a:bodyPr/>
          <a:lstStyle/>
          <a:p>
            <a:r>
              <a:rPr lang="ru-RU" sz="3600" dirty="0" smtClean="0"/>
              <a:t>Григорий </a:t>
            </a:r>
            <a:r>
              <a:rPr lang="ru-RU" sz="3600" dirty="0" err="1" smtClean="0">
                <a:solidFill>
                  <a:schemeClr val="tx1"/>
                </a:solidFill>
              </a:rPr>
              <a:t>Авджаев</a:t>
            </a:r>
            <a:r>
              <a:rPr lang="ru-RU" sz="3600" dirty="0" smtClean="0">
                <a:solidFill>
                  <a:schemeClr val="tx1"/>
                </a:solidFill>
              </a:rPr>
              <a:t>               </a:t>
            </a:r>
            <a:r>
              <a:rPr lang="ru-RU" sz="3600" i="1" u="sng" dirty="0" smtClean="0">
                <a:solidFill>
                  <a:schemeClr val="tx1"/>
                </a:solidFill>
                <a:hlinkClick r:id="rId2"/>
              </a:rPr>
              <a:t>Раиса </a:t>
            </a:r>
            <a:r>
              <a:rPr lang="ru-RU" sz="3600" i="1" u="sng" dirty="0" err="1">
                <a:solidFill>
                  <a:schemeClr val="tx1"/>
                </a:solidFill>
                <a:hlinkClick r:id="rId2"/>
              </a:rPr>
              <a:t>Шурганова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27" y="1357746"/>
            <a:ext cx="4379336" cy="54587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164" y="1357745"/>
            <a:ext cx="4336472" cy="546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24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im0-tub-ru.yandex.net/i?id=8d876adea60da98d1c00265dd3d0c0fc-l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69743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Гари </a:t>
            </a:r>
            <a:r>
              <a:rPr lang="ru-RU" dirty="0" err="1" smtClean="0"/>
              <a:t>Рокчинский</a:t>
            </a:r>
            <a:r>
              <a:rPr lang="ru-RU" dirty="0" smtClean="0"/>
              <a:t> «Журавлиная песня»</a:t>
            </a:r>
            <a:endParaRPr lang="ru-RU" dirty="0"/>
          </a:p>
        </p:txBody>
      </p:sp>
      <p:pic>
        <p:nvPicPr>
          <p:cNvPr id="4" name="Объект 3" descr="https://im0-tub-ru.yandex.net/i?id=03422caa683d6963428f2ffa12d7ca4a-l&amp;n=1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" t="3122" r="41751" b="4400"/>
          <a:stretch/>
        </p:blipFill>
        <p:spPr bwMode="auto">
          <a:xfrm>
            <a:off x="781337" y="2011074"/>
            <a:ext cx="3411973" cy="41957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im0-tub-ru.yandex.net/i?id=551482aa3af3abb29f599415a6631a76-l&amp;n=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87" y="2011074"/>
            <a:ext cx="6212177" cy="41957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123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880871" cy="572518"/>
          </a:xfrm>
        </p:spPr>
        <p:txBody>
          <a:bodyPr/>
          <a:lstStyle/>
          <a:p>
            <a:r>
              <a:rPr lang="ru-RU" sz="3200" dirty="0" smtClean="0"/>
              <a:t>«Тюльпанный остров»            «Тюльпаны на </a:t>
            </a:r>
            <a:r>
              <a:rPr lang="ru-RU" sz="3200" dirty="0" err="1" smtClean="0"/>
              <a:t>маныче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pic>
        <p:nvPicPr>
          <p:cNvPr id="4" name="Объект 3" descr="https://im0-tub-ru.yandex.net/i?id=fabcae2f35395423c78b06ad64a1563b-l&amp;n=1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0" t="3610" r="6838" b="19782"/>
          <a:stretch/>
        </p:blipFill>
        <p:spPr bwMode="auto">
          <a:xfrm>
            <a:off x="332509" y="1025237"/>
            <a:ext cx="5971309" cy="5140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m0-tub-ru.yandex.net/i?id=64363b7473ae26b195e903031f5b7108-l&amp;n=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5" t="3581" r="14577" b="19436"/>
          <a:stretch/>
        </p:blipFill>
        <p:spPr bwMode="auto">
          <a:xfrm>
            <a:off x="6470073" y="1025235"/>
            <a:ext cx="5209310" cy="51400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566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im0-tub-ru.yandex.net/i?id=0fc9127008763c5f8d87ed47d045c404-l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025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im0-tub-ru.yandex.net/i?id=ca9ffec54ec3050ba659e09d2b4c1c98-l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610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342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im0-tub-ru.yandex.net/i?id=089bda9743e98858f7ed167027a1a862-l&amp;n=1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938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im0-tub-ru.yandex.net/i?id=b7f5e4460fe01f3e4d80b884f218c35f-l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625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/>
              <a:t>21 марта ежегодно отмечается Всемирный день поэзии</a:t>
            </a:r>
            <a:r>
              <a:rPr lang="ru-RU" b="1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Поэзии чудесная страница</a:t>
            </a:r>
            <a:br>
              <a:rPr lang="ru-RU" dirty="0"/>
            </a:br>
            <a:r>
              <a:rPr lang="ru-RU" dirty="0"/>
              <a:t>Для нас сегодня открывает дверь.</a:t>
            </a:r>
            <a:br>
              <a:rPr lang="ru-RU" dirty="0"/>
            </a:br>
            <a:r>
              <a:rPr lang="ru-RU" dirty="0"/>
              <a:t>И чудо пусть любое сотворится!</a:t>
            </a:r>
            <a:br>
              <a:rPr lang="ru-RU" dirty="0"/>
            </a:br>
            <a:r>
              <a:rPr lang="ru-RU" dirty="0"/>
              <a:t>Ты, главное, в него всем сердцем верь!</a:t>
            </a:r>
            <a:br>
              <a:rPr lang="ru-RU" dirty="0"/>
            </a:br>
            <a:r>
              <a:rPr lang="ru-RU" dirty="0"/>
              <a:t>Любовь и красота природы,</a:t>
            </a:r>
            <a:br>
              <a:rPr lang="ru-RU" dirty="0"/>
            </a:br>
            <a:r>
              <a:rPr lang="ru-RU" dirty="0"/>
              <a:t>Дорога сказок, мир – любой, —</a:t>
            </a:r>
            <a:br>
              <a:rPr lang="ru-RU" dirty="0"/>
            </a:br>
            <a:r>
              <a:rPr lang="ru-RU" dirty="0"/>
              <a:t>Подвластно все ПОЭЗИИ, — Попробуй!</a:t>
            </a:r>
            <a:br>
              <a:rPr lang="ru-RU" dirty="0"/>
            </a:br>
            <a:r>
              <a:rPr lang="ru-RU" dirty="0"/>
              <a:t>И дверь в ее Страну открой!</a:t>
            </a:r>
            <a:br>
              <a:rPr lang="ru-RU" dirty="0"/>
            </a:br>
            <a:r>
              <a:rPr lang="ru-RU" dirty="0"/>
              <a:t>Шорох листьев под ногами, капелька дождя,</a:t>
            </a:r>
            <a:br>
              <a:rPr lang="ru-RU" dirty="0"/>
            </a:br>
            <a:r>
              <a:rPr lang="ru-RU" dirty="0"/>
              <a:t>Радуга на небе, трели соловья, —</a:t>
            </a:r>
            <a:br>
              <a:rPr lang="ru-RU" dirty="0"/>
            </a:br>
            <a:r>
              <a:rPr lang="ru-RU" dirty="0"/>
              <a:t>Вот мороз рисует на стекле узор…</a:t>
            </a:r>
            <a:br>
              <a:rPr lang="ru-RU" dirty="0"/>
            </a:br>
            <a:r>
              <a:rPr lang="ru-RU" dirty="0"/>
              <a:t>Мир вокруг прекрасен! И каждый в нем актер.</a:t>
            </a:r>
            <a:r>
              <a:rPr lang="ru-RU" i="1" dirty="0"/>
              <a:t>(Е. Некрасова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127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im0-tub-ru.yandex.net/i?id=2ad21ec36289424b7f25ea7cb57a5bf3-l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891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im0-tub-ru.yandex.net/i?id=3f162b80b0b50de236f4dae1ea7b55b5-l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375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im0-tub-ru.yandex.net/i?id=302f7a36de1d464364b8622e0152c441-l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987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/>
              <a:t>13 марта </a:t>
            </a:r>
            <a:r>
              <a:rPr lang="ru-RU" sz="4400" dirty="0" smtClean="0"/>
              <a:t>отмечается </a:t>
            </a:r>
            <a:r>
              <a:rPr lang="ru-RU" sz="4400" dirty="0"/>
              <a:t>день калмыцкой поэзии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И именно в этот день народному поэту Калмыкии Давиду Никитичу Кугультинову исполнилось </a:t>
            </a:r>
            <a:r>
              <a:rPr lang="ru-RU"/>
              <a:t>бы </a:t>
            </a:r>
            <a:r>
              <a:rPr lang="ru-RU" smtClean="0"/>
              <a:t>99лет</a:t>
            </a:r>
            <a:r>
              <a:rPr lang="ru-RU" dirty="0"/>
              <a:t>. «Этот праздник - прекрасный повод обратиться к истокам национальной культуры и духовности, - отмечается в поздравлении главы Калмыкии Алексея Орлова. - Мы гордимся творчеством прославленных поэтов Калмыкии - Давида Кугультинова, </a:t>
            </a:r>
            <a:r>
              <a:rPr lang="ru-RU" dirty="0" err="1"/>
              <a:t>Санджи</a:t>
            </a:r>
            <a:r>
              <a:rPr lang="ru-RU" dirty="0"/>
              <a:t> </a:t>
            </a:r>
            <a:r>
              <a:rPr lang="ru-RU" dirty="0" err="1"/>
              <a:t>Каляева</a:t>
            </a:r>
            <a:r>
              <a:rPr lang="ru-RU" dirty="0"/>
              <a:t>, Веры </a:t>
            </a:r>
            <a:r>
              <a:rPr lang="ru-RU" dirty="0" err="1"/>
              <a:t>Шуграевой</a:t>
            </a:r>
            <a:r>
              <a:rPr lang="ru-RU" dirty="0"/>
              <a:t>, </a:t>
            </a:r>
            <a:r>
              <a:rPr lang="ru-RU" dirty="0" err="1"/>
              <a:t>Боси</a:t>
            </a:r>
            <a:r>
              <a:rPr lang="ru-RU" dirty="0"/>
              <a:t> </a:t>
            </a:r>
            <a:r>
              <a:rPr lang="ru-RU" dirty="0" err="1"/>
              <a:t>Сангаджиевой</a:t>
            </a:r>
            <a:r>
              <a:rPr lang="ru-RU" dirty="0"/>
              <a:t>, </a:t>
            </a:r>
            <a:r>
              <a:rPr lang="ru-RU" dirty="0" err="1"/>
              <a:t>Хасыра</a:t>
            </a:r>
            <a:r>
              <a:rPr lang="ru-RU" dirty="0"/>
              <a:t> </a:t>
            </a:r>
            <a:r>
              <a:rPr lang="ru-RU" dirty="0" err="1"/>
              <a:t>Сян-Белгина</a:t>
            </a:r>
            <a:r>
              <a:rPr lang="ru-RU" dirty="0"/>
              <a:t>, Алексея Балакаева, Константина Эрендженова и многих других, произведения которых знают и любят не только у нас в республике, но и далеко за ее пределами. Их произведения стали незаменимым вкладом в культурную историю нашей Родины. Уверен, что молодое поколение калмыцких поэтов и в дальнейшем будут достойно продолжать лучшие традиции творчества основоположников и классиков калмыцкой литературы»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855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000" dirty="0" smtClean="0"/>
              <a:t>Давид Никитич Кугультинов</a:t>
            </a:r>
            <a:endParaRPr lang="ru-RU" sz="5000" dirty="0"/>
          </a:p>
        </p:txBody>
      </p:sp>
      <p:pic>
        <p:nvPicPr>
          <p:cNvPr id="4" name="Объект 3" descr="https://im0-tub-ru.yandex.net/i?id=5b30e3af0a13b6bcf0c1447569131dbe-sr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1" y="2011074"/>
            <a:ext cx="3009081" cy="4195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m0-tub-ru.yandex.net/i?id=443bd15361cce7ead4265e4b2f9d5189-l&amp;n=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" t="5071" r="2512" b="11407"/>
          <a:stretch/>
        </p:blipFill>
        <p:spPr bwMode="auto">
          <a:xfrm>
            <a:off x="4139911" y="2011074"/>
            <a:ext cx="5657850" cy="36831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0063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im0-tub-ru.yandex.net/i?id=e8e1a85e5eed84fe1ca9fed5b0b6f122-l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670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Санджи</a:t>
            </a:r>
            <a:r>
              <a:rPr lang="ru-RU" b="1" dirty="0"/>
              <a:t> </a:t>
            </a:r>
            <a:r>
              <a:rPr lang="ru-RU" b="1" dirty="0" err="1"/>
              <a:t>Каляев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5" name="Объект 4" descr="https://im0-tub-ru.yandex.net/i?id=8a523538390d8c14d3b733cc3d4a3f40-sr&amp;n=1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" t="8261" r="5786"/>
          <a:stretch/>
        </p:blipFill>
        <p:spPr bwMode="auto">
          <a:xfrm>
            <a:off x="0" y="1343025"/>
            <a:ext cx="5888181" cy="46698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im0-tub-ru.yandex.net/i?id=8b1dee4d3ff1f9cfe212956007df5e55-l&amp;n=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3" t="8112" r="11259" b="8775"/>
          <a:stretch/>
        </p:blipFill>
        <p:spPr bwMode="auto">
          <a:xfrm>
            <a:off x="6639295" y="1287173"/>
            <a:ext cx="4057650" cy="4781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6491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Вера </a:t>
            </a:r>
            <a:r>
              <a:rPr lang="ru-RU" dirty="0" err="1" smtClean="0"/>
              <a:t>Шуграева</a:t>
            </a:r>
            <a:endParaRPr lang="ru-RU" dirty="0"/>
          </a:p>
        </p:txBody>
      </p:sp>
      <p:pic>
        <p:nvPicPr>
          <p:cNvPr id="4" name="Объект 3" descr="https://im0-tub-ru.yandex.net/i?id=4dbb76a70e21e4cf5a77d1eb1ba20e54-sr&amp;n=1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33" t="13313" r="19833"/>
          <a:stretch/>
        </p:blipFill>
        <p:spPr bwMode="auto">
          <a:xfrm>
            <a:off x="484909" y="1853248"/>
            <a:ext cx="4987636" cy="50047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im0-tub-ru.yandex.net/i?id=42dce220811e954f71b59ef1a7707d1c-l&amp;n=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0" t="8659" r="18523"/>
          <a:stretch/>
        </p:blipFill>
        <p:spPr bwMode="auto">
          <a:xfrm>
            <a:off x="6283035" y="1853248"/>
            <a:ext cx="5008419" cy="50047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0265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Бося</a:t>
            </a:r>
            <a:r>
              <a:rPr lang="ru-RU" dirty="0" smtClean="0"/>
              <a:t> </a:t>
            </a:r>
            <a:r>
              <a:rPr lang="ru-RU" dirty="0" err="1" smtClean="0"/>
              <a:t>Сангаджиева</a:t>
            </a:r>
            <a:endParaRPr lang="ru-RU" dirty="0"/>
          </a:p>
        </p:txBody>
      </p:sp>
      <p:pic>
        <p:nvPicPr>
          <p:cNvPr id="4" name="Объект 3" descr="https://im0-tub-ru.yandex.net/i?id=e4b77873efccb80b56c3168466cabe2b-l&amp;n=1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" t="11755" r="10046" b="9603"/>
          <a:stretch/>
        </p:blipFill>
        <p:spPr bwMode="auto">
          <a:xfrm>
            <a:off x="0" y="1399309"/>
            <a:ext cx="4135561" cy="54586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im0-tub-ru.yandex.net/i?id=c4470d0777d80d606e17748bf2ce1553-srl&amp;n=1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2" t="2137" r="8916" b="14500"/>
          <a:stretch/>
        </p:blipFill>
        <p:spPr bwMode="auto">
          <a:xfrm>
            <a:off x="5237018" y="1399310"/>
            <a:ext cx="6026727" cy="54586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4089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3563" y="452718"/>
            <a:ext cx="7356763" cy="1400530"/>
          </a:xfrm>
        </p:spPr>
        <p:txBody>
          <a:bodyPr/>
          <a:lstStyle/>
          <a:p>
            <a:r>
              <a:rPr lang="ru-RU" dirty="0" smtClean="0"/>
              <a:t>                           </a:t>
            </a:r>
            <a:r>
              <a:rPr lang="ru-RU" b="1" dirty="0" err="1"/>
              <a:t>Константи́н</a:t>
            </a:r>
            <a:r>
              <a:rPr lang="ru-RU" b="1" dirty="0"/>
              <a:t> </a:t>
            </a:r>
            <a:r>
              <a:rPr lang="ru-RU" b="1" dirty="0" err="1" smtClean="0"/>
              <a:t>Эрендже́нович</a:t>
            </a:r>
            <a:r>
              <a:rPr lang="ru-RU" b="1" dirty="0" smtClean="0"/>
              <a:t> </a:t>
            </a:r>
            <a:r>
              <a:rPr lang="ru-RU" b="1" dirty="0" err="1"/>
              <a:t>Эрендже́нов</a:t>
            </a:r>
            <a:endParaRPr lang="ru-RU" dirty="0"/>
          </a:p>
        </p:txBody>
      </p:sp>
      <p:pic>
        <p:nvPicPr>
          <p:cNvPr id="4" name="Объект 3" descr="https://im0-tub-ru.yandex.net/i?id=facd703f6a85c95e101d78981aaef413-l&amp;n=1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0" r="9201" b="19537"/>
          <a:stretch/>
        </p:blipFill>
        <p:spPr bwMode="auto">
          <a:xfrm>
            <a:off x="0" y="0"/>
            <a:ext cx="4516582" cy="68580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6372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288</TotalTime>
  <Words>278</Words>
  <Application>Microsoft Office PowerPoint</Application>
  <PresentationFormat>Широкоэкранный</PresentationFormat>
  <Paragraphs>14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Century Gothic</vt:lpstr>
      <vt:lpstr>Wingdings 3</vt:lpstr>
      <vt:lpstr>Ион</vt:lpstr>
      <vt:lpstr>Презентация PowerPoint</vt:lpstr>
      <vt:lpstr>21 марта ежегодно отмечается Всемирный день поэзии. </vt:lpstr>
      <vt:lpstr>13 марта отмечается день калмыцкой поэзии</vt:lpstr>
      <vt:lpstr>Давид Никитич Кугультинов</vt:lpstr>
      <vt:lpstr>Презентация PowerPoint</vt:lpstr>
      <vt:lpstr>Санджи Каляев </vt:lpstr>
      <vt:lpstr>Вера Шуграева</vt:lpstr>
      <vt:lpstr>Бося Сангаджиева</vt:lpstr>
      <vt:lpstr>                           Константи́н Эрендже́нович Эрендже́нов</vt:lpstr>
      <vt:lpstr>Алексей Балакаев</vt:lpstr>
      <vt:lpstr>Григорий Григорьевич Кукарека </vt:lpstr>
      <vt:lpstr>Григорий Авджаев               Раиса Шурганова  </vt:lpstr>
      <vt:lpstr>Презентация PowerPoint</vt:lpstr>
      <vt:lpstr>Гари Рокчинский «Журавлиная песня»</vt:lpstr>
      <vt:lpstr>«Тюльпанный остров»            «Тюльпаны на маныче»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mazeinov@outlook.com</dc:creator>
  <cp:lastModifiedBy>Андрей</cp:lastModifiedBy>
  <cp:revision>19</cp:revision>
  <dcterms:created xsi:type="dcterms:W3CDTF">2019-03-14T13:31:00Z</dcterms:created>
  <dcterms:modified xsi:type="dcterms:W3CDTF">2021-03-10T17:12:37Z</dcterms:modified>
</cp:coreProperties>
</file>