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0" r:id="rId4"/>
    <p:sldId id="256" r:id="rId5"/>
    <p:sldId id="259" r:id="rId6"/>
    <p:sldId id="261" r:id="rId7"/>
    <p:sldId id="262" r:id="rId8"/>
    <p:sldId id="263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64" r:id="rId17"/>
    <p:sldId id="266" r:id="rId18"/>
    <p:sldId id="26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FFFF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62" d="100"/>
          <a:sy n="62" d="100"/>
        </p:scale>
        <p:origin x="-84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6590424"/>
      </p:ext>
    </p:extLst>
  </p:cSld>
  <p:clrMapOvr>
    <a:masterClrMapping/>
  </p:clrMapOvr>
  <p:transition spd="slow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8049671"/>
      </p:ext>
    </p:extLst>
  </p:cSld>
  <p:clrMapOvr>
    <a:masterClrMapping/>
  </p:clrMapOvr>
  <p:transition spd="slow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8628531"/>
      </p:ext>
    </p:extLst>
  </p:cSld>
  <p:clrMapOvr>
    <a:masterClrMapping/>
  </p:clrMapOvr>
  <p:transition spd="slow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9849343"/>
      </p:ext>
    </p:extLst>
  </p:cSld>
  <p:clrMapOvr>
    <a:masterClrMapping/>
  </p:clrMapOvr>
  <p:transition spd="slow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5763049"/>
      </p:ext>
    </p:extLst>
  </p:cSld>
  <p:clrMapOvr>
    <a:masterClrMapping/>
  </p:clrMapOvr>
  <p:transition spd="slow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0116464"/>
      </p:ext>
    </p:extLst>
  </p:cSld>
  <p:clrMapOvr>
    <a:masterClrMapping/>
  </p:clrMapOvr>
  <p:transition spd="slow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8712894"/>
      </p:ext>
    </p:extLst>
  </p:cSld>
  <p:clrMapOvr>
    <a:masterClrMapping/>
  </p:clrMapOvr>
  <p:transition spd="slow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8721917"/>
      </p:ext>
    </p:extLst>
  </p:cSld>
  <p:clrMapOvr>
    <a:masterClrMapping/>
  </p:clrMapOvr>
  <p:transition spd="slow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796499"/>
      </p:ext>
    </p:extLst>
  </p:cSld>
  <p:clrMapOvr>
    <a:masterClrMapping/>
  </p:clrMapOvr>
  <p:transition spd="slow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4437696"/>
      </p:ext>
    </p:extLst>
  </p:cSld>
  <p:clrMapOvr>
    <a:masterClrMapping/>
  </p:clrMapOvr>
  <p:transition spd="slow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2968572"/>
      </p:ext>
    </p:extLst>
  </p:cSld>
  <p:clrMapOvr>
    <a:masterClrMapping/>
  </p:clrMapOvr>
  <p:transition spd="slow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72B65-7FD8-4AC0-A6C9-CFDA442703FD}" type="datetimeFigureOut">
              <a:rPr lang="ru-RU" smtClean="0"/>
              <a:pPr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660A3-D281-4C58-B90A-D7CA5D8350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209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ut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s59.radikal.ru/i165/1104/a3/0b53d7c68e1c.jpg" TargetMode="External"/><Relationship Id="rId13" Type="http://schemas.openxmlformats.org/officeDocument/2006/relationships/hyperlink" Target="https://my-shop.ru/shop/books/1850083.html?partner=240&amp;ymclid=350969206920795572200011" TargetMode="External"/><Relationship Id="rId3" Type="http://schemas.openxmlformats.org/officeDocument/2006/relationships/hyperlink" Target="http://vkt.tomsk.ru/files/doc/NPA/RussianConstitution_fon.jpg" TargetMode="External"/><Relationship Id="rId7" Type="http://schemas.openxmlformats.org/officeDocument/2006/relationships/hyperlink" Target="http://pimg.mycdn.me/getImage?disableStub=true&amp;type=VIDEO_S_720&amp;url=http://vdp.mycdn.me/getImage?id=34959592134&amp;idx=6&amp;thumbType=32&amp;f=1&amp;signatureToken=nrc9XP7CMxfCOzB6vlMOHg" TargetMode="External"/><Relationship Id="rId12" Type="http://schemas.openxmlformats.org/officeDocument/2006/relationships/hyperlink" Target="http://illustrators.ru/uploads/illustration/image/434895/main_434895_original.png" TargetMode="External"/><Relationship Id="rId2" Type="http://schemas.openxmlformats.org/officeDocument/2006/relationships/hyperlink" Target="http://www.coollady.ru/pic/0004/043/01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mg.fonwall.ru/o/ot/flag-rossii-narisovan-kraskami-krxy.jpg" TargetMode="External"/><Relationship Id="rId11" Type="http://schemas.openxmlformats.org/officeDocument/2006/relationships/hyperlink" Target="https://kidsvisitor.com/media/event_images/10/4e/104e92df441dcf8ae80fc3be29f0041c3692cbf8.jpeg" TargetMode="External"/><Relationship Id="rId5" Type="http://schemas.openxmlformats.org/officeDocument/2006/relationships/hyperlink" Target="https://all.culture.ru/uploads/c62ed5ce70b28e372f126685672e45e2.jpg" TargetMode="External"/><Relationship Id="rId15" Type="http://schemas.openxmlformats.org/officeDocument/2006/relationships/hyperlink" Target="https://bftcom.com/upload/Foto/Day_Constitution2013.jpg" TargetMode="External"/><Relationship Id="rId10" Type="http://schemas.openxmlformats.org/officeDocument/2006/relationships/hyperlink" Target="http://iknigi.net/books_files/online_html/112783/i_019.png" TargetMode="External"/><Relationship Id="rId4" Type="http://schemas.openxmlformats.org/officeDocument/2006/relationships/hyperlink" Target="http://www.playcast.ru/uploads/2015/12/09/16248332.jpg" TargetMode="External"/><Relationship Id="rId9" Type="http://schemas.openxmlformats.org/officeDocument/2006/relationships/hyperlink" Target="https://www.labirint.ru/books/637817/?ymclid=350958123117499520500001" TargetMode="External"/><Relationship Id="rId14" Type="http://schemas.openxmlformats.org/officeDocument/2006/relationships/hyperlink" Target="http://sdumki.ru/components/com_jshopping/files/img_products/full_img_1e01b14b-11f7-11e2-b901-2c768aa95375.jpg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pimg.mycdn.me/getImage?disableStub=true&amp;type=VIDEO_S_720&amp;url=http%3A%2F%2Fvdp.mycdn.me%2FgetImage%3Fid%3D34959592134%26idx%3D6%26thumbType%3D32%26f%3D1&amp;signatureToken=nrc9XP7CMxfCOzB6vlMOH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81196" y="856637"/>
            <a:ext cx="6096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Есть закон один для всех,</a:t>
            </a:r>
            <a:b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Он – единственный и главный,</a:t>
            </a:r>
            <a:b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 нем – удача и успех</a:t>
            </a:r>
            <a:b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Нашей дорогой державы.</a:t>
            </a:r>
            <a:b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 закон сегодня тот</a:t>
            </a:r>
            <a:b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Родился, чтоб нами править.</a:t>
            </a:r>
            <a:b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 этим праздником охота</a:t>
            </a:r>
            <a:b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sz="3200" i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Нам всех россиян поздравить!</a:t>
            </a:r>
            <a: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24871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v3toys.ru/kiwi-public-data/Kiwi_Img/57ce9960414a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2668" y="176269"/>
            <a:ext cx="5969299" cy="601520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037158" y="6275309"/>
            <a:ext cx="4200317" cy="373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Сказка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«ВОЛК И СЕМЕРО КОЗЛЯТ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957883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kidsvisitor.com/media/event_images/10/4e/104e92df441dcf8ae80fc3be29f0041c3692cbf8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1509" y="407621"/>
            <a:ext cx="7425368" cy="582481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970502" y="6232440"/>
            <a:ext cx="3895490" cy="373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Сказка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«АЛЕНЬКИЙ ЦВЕТОЧЕК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193296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llustrators.ru/uploads/illustration/image/434895/main_434895_original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9290" y="363913"/>
            <a:ext cx="7941991" cy="581655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581415" y="6213692"/>
            <a:ext cx="2746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Сказка «ЛИСА И ЗАЯЦ</a:t>
            </a:r>
            <a:endParaRPr lang="ru-RU" b="1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304486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ladushki.info/assets/cache_image/78_1200x0_26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9687" y="582918"/>
            <a:ext cx="7927865" cy="538822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914278" y="6121072"/>
            <a:ext cx="3030253" cy="373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Сказка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«ДЮЙМОВОЧКА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02054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dumki.ru/components/com_jshopping/files/img_products/full_img_1e01b14b-11f7-11e2-b901-2c768aa9537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9774" y="554342"/>
            <a:ext cx="7088800" cy="5020193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383659" y="5811264"/>
            <a:ext cx="3613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Сказка Р. Киплинга «МАУГЛИ»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44812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dn01.ru/files/users/images/cd/25/cd25de58848ff3bcad0659c9a6a809d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867" y="308472"/>
            <a:ext cx="8020279" cy="5883007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630180" y="6191479"/>
            <a:ext cx="2506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Сказка «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БУРАТИНО»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14170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579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792331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668" y="365125"/>
            <a:ext cx="11596744" cy="1022611"/>
          </a:xfrm>
          <a:ln w="38100">
            <a:solidFill>
              <a:srgbClr val="0000FF"/>
            </a:solidFill>
          </a:ln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Интернет-ресурсы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6668" y="1625562"/>
            <a:ext cx="11596744" cy="4929473"/>
          </a:xfrm>
          <a:prstGeom prst="rect">
            <a:avLst/>
          </a:prstGeom>
          <a:ln w="38100">
            <a:solidFill>
              <a:srgbClr val="0000FF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слайд. </a:t>
            </a:r>
            <a:r>
              <a:rPr lang="en-US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</a:t>
            </a:r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www.coollady.ru/pic/0004/043/012.jpg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(дата обращения: 25.08.2018).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слайд. </a:t>
            </a:r>
            <a:r>
              <a:rPr lang="en-US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</a:t>
            </a:r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vkt.tomsk.ru/files/doc/NPA/RussianConstitution_fon.jpg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(дата обращения: 25.08.2018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слайд. </a:t>
            </a:r>
            <a:r>
              <a:rPr lang="en-US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</a:t>
            </a:r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www.playcast.ru/uploads/2015/12/09/16248332.jpg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(дата обращения: 25.08.2018).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слайд. </a:t>
            </a:r>
            <a:r>
              <a:rPr lang="en-US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</a:t>
            </a:r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all.culture.ru/uploads/c62ed5ce70b28e372f126685672e45e2.jpg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(дата обращения: 25.08.2018).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слайд. </a:t>
            </a:r>
            <a:r>
              <a:rPr lang="en-US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</a:t>
            </a:r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img.fonwall.ru/o/ot/flag-rossii-narisovan-kraskami-krxy.jpg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(дата обращения: 25.08.2018).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слайд.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7"/>
              </a:rPr>
              <a:t>http://pimg.mycdn.me/getImage?disableStub=true&amp;type=VIDEO_S_720&amp;url=http%3A%2F%2Fvdp.mycdn.me%2FgetImage%3Fid%3D34959592134%26idx%3D6%26thumbType%3D32%26f%3D1&amp;signatureToken=nrc9XP7CMxfCOzB6vlMOHg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(дата обращения: 24.08.2018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 слайд.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8"/>
              </a:rPr>
              <a:t>https://s59.radikal.ru/i165/1104/a3/0b53d7c68e1c.jpg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(дата обращения: 24.08.2018).</a:t>
            </a:r>
            <a:endParaRPr lang="ru-RU" sz="19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 слайд.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9"/>
              </a:rPr>
              <a:t>ttps://www.labirint.ru/books/637817/?ymclid=350958123117499520500001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(дата обращения: 24.08.2018).</a:t>
            </a:r>
            <a:endParaRPr lang="ru-RU" sz="19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 слайд.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0"/>
              </a:rPr>
              <a:t>http://iknigi.net/books_files/online_html/112783/i_019.png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(дата обращения: 24.08.2018).</a:t>
            </a:r>
            <a:endParaRPr lang="ru-RU" sz="19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 слайд.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http://www.v3toys.ru/kiwi-public-data/Kiwi_Img/57ce9960414a4.jpg (дата обращения: 24.08.2018).</a:t>
            </a:r>
            <a:endParaRPr lang="ru-RU" sz="19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 слайд.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1"/>
              </a:rPr>
              <a:t>https://kidsvisitor.com/media/event_images/10/4e/104e92df441dcf8ae80fc3be29f0041c3692cbf8.jpeg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(дата обращения: 24.08.2018).</a:t>
            </a:r>
            <a:endParaRPr lang="ru-RU" sz="19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 слайд.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2"/>
              </a:rPr>
              <a:t>http://illustrators.ru/uploads/illustration/image/434895/main_434895_original.png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(дата обращения: 24.08.2018).</a:t>
            </a:r>
            <a:endParaRPr lang="ru-RU" sz="19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 слайд.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3"/>
              </a:rPr>
              <a:t>https://my-shop.ru/shop/books/1850083.html?partner=240&amp;ymclid=350969206920795572200011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(дата обращения: 24.08.2018).</a:t>
            </a:r>
            <a:endParaRPr lang="ru-RU" sz="19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14 слайд.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14"/>
              </a:rPr>
              <a:t>http://sdumki.ru/components/com_jshopping/files/img_products/full_img_1e01b14b-11f7-11e2-b901-2c768aa95375.jpg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(дата обращения: 24.08.2018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</a:t>
            </a:r>
            <a:endParaRPr lang="ru-RU" sz="1900" b="1" dirty="0" smtClean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 слайд.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8"/>
              </a:rPr>
              <a:t>https://s59.radikal.ru/i165/1104/a3/0b53d7c68e1c.jpg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(дата обращения: 24.08.2018).</a:t>
            </a:r>
            <a:endParaRPr lang="ru-RU" sz="19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 слайд. </a:t>
            </a:r>
            <a:r>
              <a:rPr lang="en-US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15"/>
              </a:rPr>
              <a:t>https://</a:t>
            </a:r>
            <a:r>
              <a:rPr lang="en-US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15"/>
              </a:rPr>
              <a:t>bftcom.com/upload/Foto/Day_Constitution2013.jpg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(дата обращения: 25.08.2018).</a:t>
            </a:r>
          </a:p>
          <a:p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слайд. </a:t>
            </a:r>
            <a:r>
              <a:rPr lang="en-US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http://www.coollady.ru/pic/0004/043/012.jpg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(дата обращения: 25.08.2018).</a:t>
            </a:r>
          </a:p>
          <a:p>
            <a:endParaRPr lang="ru-RU" sz="1200" dirty="0"/>
          </a:p>
          <a:p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200" dirty="0"/>
          </a:p>
          <a:p>
            <a:endParaRPr lang="ru-RU" sz="1200" dirty="0"/>
          </a:p>
          <a:p>
            <a:endParaRPr lang="ru-RU" sz="1200" dirty="0"/>
          </a:p>
          <a:p>
            <a:endParaRPr lang="ru-RU" sz="1200" dirty="0"/>
          </a:p>
          <a:p>
            <a:endParaRPr lang="ru-RU" sz="1200" dirty="0"/>
          </a:p>
          <a:p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913092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040961" y="3310979"/>
            <a:ext cx="77360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Спасибо за активную работу!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492020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8" y="0"/>
            <a:ext cx="12183592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89816" y="5580214"/>
            <a:ext cx="3643257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Норм и правил главный свод,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Вся страна по ним живет.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сегодня праздник силы,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День Конституции России.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475622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1" y="1163906"/>
            <a:ext cx="6626710" cy="530136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143079" y="5692588"/>
            <a:ext cx="49162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Автор-разработчик:</a:t>
            </a:r>
            <a:endParaRPr lang="ru-RU" sz="1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Княжева Вера Витальевна, преподаватель общественных дисциплин высшей квалификационной категории ГАПОУ ТО «Тобольский многопрофильный техникум</a:t>
            </a:r>
            <a:r>
              <a:rPr lang="ru-RU" sz="11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62624" y="2227445"/>
            <a:ext cx="4066391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Классный час.</a:t>
            </a:r>
            <a:endParaRPr lang="ru-RU" sz="32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62624" y="3663638"/>
            <a:ext cx="4066392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для студентов 1 – 4 курсов профессий и специальностей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342900"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технического, естественнонаучного и социально-экономического профилей</a:t>
            </a:r>
            <a:endParaRPr lang="ru-RU" sz="14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23368"/>
            <a:ext cx="12192000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Государственное автономное профессиональное образовательное учреждение 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Тюменской области 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«Тобольский многопрофильный техникум»</a:t>
            </a:r>
            <a:endParaRPr lang="ru-RU" sz="14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63334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122" y="118334"/>
            <a:ext cx="11865685" cy="659443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3799" y="329600"/>
            <a:ext cx="9197788" cy="614633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53556867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2014" y="4872552"/>
            <a:ext cx="80312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ПРАВОВЫЕ ИГРЫ</a:t>
            </a:r>
            <a:endParaRPr lang="ru-RU" sz="5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53967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img.mycdn.me/getImage?disableStub=true&amp;type=VIDEO_S_720&amp;url=http%3A%2F%2Fvdp.mycdn.me%2FgetImage%3Fid%3D34959592134%26idx%3D6%26thumbType%3D32%26f%3D1&amp;signatureToken=nrc9XP7CMxfCOzB6vlMOHg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2699" y="528809"/>
            <a:ext cx="8571123" cy="527707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926815" y="5992254"/>
            <a:ext cx="7506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Сказка В.ГАРШИНА «ЛЯГУШКА-ПУТЕШЕСТВЕННИЦА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0553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59.radikal.ru/i165/1104/a3/0b53d7c68e1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047" y="192549"/>
            <a:ext cx="6402071" cy="593953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588025" y="6220223"/>
            <a:ext cx="5101909" cy="373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Сказка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А.ТОЛСТОГО «ЗОЛОТОЙ КЛЮЧИК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0753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ages.myshared.ru/6/563308/slide_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6251" y="293148"/>
            <a:ext cx="6830458" cy="600419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847424" y="6297341"/>
            <a:ext cx="385326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Сказка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Ш.ПЕРРО «ЗОЛУШКА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498895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knigi.net/books_files/online_html/112783/i_019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2183" y="392930"/>
            <a:ext cx="6797407" cy="560758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522862" y="6206159"/>
            <a:ext cx="86923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Сказка А.ПУШКИН «СКАЗКА О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ПОПЕ И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ЕГО РАБОТНИКЕ БАЛДЕ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5602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344</Words>
  <Application>Microsoft Office PowerPoint</Application>
  <PresentationFormat>Произвольный</PresentationFormat>
  <Paragraphs>51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Интернет-ресурсы</vt:lpstr>
      <vt:lpstr>Слайд 18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Преподаватель</cp:lastModifiedBy>
  <cp:revision>14</cp:revision>
  <dcterms:created xsi:type="dcterms:W3CDTF">2018-08-25T21:04:52Z</dcterms:created>
  <dcterms:modified xsi:type="dcterms:W3CDTF">2018-10-16T08:49:07Z</dcterms:modified>
</cp:coreProperties>
</file>