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1pPr>
    <a:lvl2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2pPr>
    <a:lvl3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3pPr>
    <a:lvl4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4pPr>
    <a:lvl5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5pPr>
    <a:lvl6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6pPr>
    <a:lvl7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7pPr>
    <a:lvl8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8pPr>
    <a:lvl9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888888"/>
              </a:solidFill>
              <a:prstDash val="solid"/>
              <a:round/>
            </a:ln>
          </a:left>
          <a:right>
            <a:ln w="12700" cap="flat">
              <a:solidFill>
                <a:srgbClr val="888888"/>
              </a:solidFill>
              <a:prstDash val="solid"/>
              <a:round/>
            </a:ln>
          </a:right>
          <a:top>
            <a:ln w="12700" cap="flat">
              <a:solidFill>
                <a:srgbClr val="888888"/>
              </a:solidFill>
              <a:prstDash val="solid"/>
              <a:round/>
            </a:ln>
          </a:top>
          <a:bottom>
            <a:ln w="12700" cap="flat">
              <a:solidFill>
                <a:srgbClr val="888888"/>
              </a:solidFill>
              <a:prstDash val="solid"/>
              <a:round/>
            </a:ln>
          </a:bottom>
          <a:insideH>
            <a:ln w="12700" cap="flat">
              <a:solidFill>
                <a:srgbClr val="888888"/>
              </a:solidFill>
              <a:prstDash val="solid"/>
              <a:round/>
            </a:ln>
          </a:insideH>
          <a:insideV>
            <a:ln w="12700" cap="flat">
              <a:solidFill>
                <a:srgbClr val="888888"/>
              </a:solidFill>
              <a:prstDash val="solid"/>
              <a:round/>
            </a:ln>
          </a:insideV>
        </a:tcBdr>
        <a:fill>
          <a:solidFill>
            <a:srgbClr val="D2E5F6"/>
          </a:solidFill>
        </a:fill>
      </a:tcStyle>
    </a:wholeTbl>
    <a:band2H>
      <a:tcTxStyle/>
      <a:tcStyle>
        <a:tcBdr/>
        <a:fill>
          <a:solidFill>
            <a:srgbClr val="EAF3FB"/>
          </a:solidFill>
        </a:fill>
      </a:tcStyle>
    </a:band2H>
    <a:firstCol>
      <a:tcTxStyle b="on" i="off">
        <a:fontRef idx="major">
          <a:srgbClr val="888888"/>
        </a:fontRef>
        <a:srgbClr val="888888"/>
      </a:tcTxStyle>
      <a:tcStyle>
        <a:tcBdr>
          <a:left>
            <a:ln w="12700" cap="flat">
              <a:solidFill>
                <a:srgbClr val="888888"/>
              </a:solidFill>
              <a:prstDash val="solid"/>
              <a:round/>
            </a:ln>
          </a:left>
          <a:right>
            <a:ln w="12700" cap="flat">
              <a:solidFill>
                <a:srgbClr val="888888"/>
              </a:solidFill>
              <a:prstDash val="solid"/>
              <a:round/>
            </a:ln>
          </a:right>
          <a:top>
            <a:ln w="12700" cap="flat">
              <a:solidFill>
                <a:srgbClr val="888888"/>
              </a:solidFill>
              <a:prstDash val="solid"/>
              <a:round/>
            </a:ln>
          </a:top>
          <a:bottom>
            <a:ln w="12700" cap="flat">
              <a:solidFill>
                <a:srgbClr val="888888"/>
              </a:solidFill>
              <a:prstDash val="solid"/>
              <a:round/>
            </a:ln>
          </a:bottom>
          <a:insideH>
            <a:ln w="12700" cap="flat">
              <a:solidFill>
                <a:srgbClr val="888888"/>
              </a:solidFill>
              <a:prstDash val="solid"/>
              <a:round/>
            </a:ln>
          </a:insideH>
          <a:insideV>
            <a:ln w="12700" cap="flat">
              <a:solidFill>
                <a:srgbClr val="888888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888888"/>
        </a:fontRef>
        <a:srgbClr val="888888"/>
      </a:tcTxStyle>
      <a:tcStyle>
        <a:tcBdr>
          <a:left>
            <a:ln w="12700" cap="flat">
              <a:solidFill>
                <a:srgbClr val="888888"/>
              </a:solidFill>
              <a:prstDash val="solid"/>
              <a:round/>
            </a:ln>
          </a:left>
          <a:right>
            <a:ln w="12700" cap="flat">
              <a:solidFill>
                <a:srgbClr val="888888"/>
              </a:solidFill>
              <a:prstDash val="solid"/>
              <a:round/>
            </a:ln>
          </a:right>
          <a:top>
            <a:ln w="38100" cap="flat">
              <a:solidFill>
                <a:srgbClr val="888888"/>
              </a:solidFill>
              <a:prstDash val="solid"/>
              <a:round/>
            </a:ln>
          </a:top>
          <a:bottom>
            <a:ln w="12700" cap="flat">
              <a:solidFill>
                <a:srgbClr val="888888"/>
              </a:solidFill>
              <a:prstDash val="solid"/>
              <a:round/>
            </a:ln>
          </a:bottom>
          <a:insideH>
            <a:ln w="12700" cap="flat">
              <a:solidFill>
                <a:srgbClr val="888888"/>
              </a:solidFill>
              <a:prstDash val="solid"/>
              <a:round/>
            </a:ln>
          </a:insideH>
          <a:insideV>
            <a:ln w="12700" cap="flat">
              <a:solidFill>
                <a:srgbClr val="888888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888888"/>
        </a:fontRef>
        <a:srgbClr val="888888"/>
      </a:tcTxStyle>
      <a:tcStyle>
        <a:tcBdr>
          <a:left>
            <a:ln w="12700" cap="flat">
              <a:solidFill>
                <a:srgbClr val="888888"/>
              </a:solidFill>
              <a:prstDash val="solid"/>
              <a:round/>
            </a:ln>
          </a:left>
          <a:right>
            <a:ln w="12700" cap="flat">
              <a:solidFill>
                <a:srgbClr val="888888"/>
              </a:solidFill>
              <a:prstDash val="solid"/>
              <a:round/>
            </a:ln>
          </a:right>
          <a:top>
            <a:ln w="12700" cap="flat">
              <a:solidFill>
                <a:srgbClr val="888888"/>
              </a:solidFill>
              <a:prstDash val="solid"/>
              <a:round/>
            </a:ln>
          </a:top>
          <a:bottom>
            <a:ln w="38100" cap="flat">
              <a:solidFill>
                <a:srgbClr val="888888"/>
              </a:solidFill>
              <a:prstDash val="solid"/>
              <a:round/>
            </a:ln>
          </a:bottom>
          <a:insideH>
            <a:ln w="12700" cap="flat">
              <a:solidFill>
                <a:srgbClr val="888888"/>
              </a:solidFill>
              <a:prstDash val="solid"/>
              <a:round/>
            </a:ln>
          </a:insideH>
          <a:insideV>
            <a:ln w="12700" cap="flat">
              <a:solidFill>
                <a:srgbClr val="888888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888888"/>
              </a:solidFill>
              <a:prstDash val="solid"/>
              <a:round/>
            </a:ln>
          </a:left>
          <a:right>
            <a:ln w="12700" cap="flat">
              <a:solidFill>
                <a:srgbClr val="888888"/>
              </a:solidFill>
              <a:prstDash val="solid"/>
              <a:round/>
            </a:ln>
          </a:right>
          <a:top>
            <a:ln w="12700" cap="flat">
              <a:solidFill>
                <a:srgbClr val="888888"/>
              </a:solidFill>
              <a:prstDash val="solid"/>
              <a:round/>
            </a:ln>
          </a:top>
          <a:bottom>
            <a:ln w="12700" cap="flat">
              <a:solidFill>
                <a:srgbClr val="888888"/>
              </a:solidFill>
              <a:prstDash val="solid"/>
              <a:round/>
            </a:ln>
          </a:bottom>
          <a:insideH>
            <a:ln w="12700" cap="flat">
              <a:solidFill>
                <a:srgbClr val="888888"/>
              </a:solidFill>
              <a:prstDash val="solid"/>
              <a:round/>
            </a:ln>
          </a:insideH>
          <a:insideV>
            <a:ln w="12700" cap="flat">
              <a:solidFill>
                <a:srgbClr val="888888"/>
              </a:solidFill>
              <a:prstDash val="solid"/>
              <a:round/>
            </a:ln>
          </a:insideV>
        </a:tcBdr>
        <a:fill>
          <a:solidFill>
            <a:srgbClr val="F4E6CE"/>
          </a:solidFill>
        </a:fill>
      </a:tcStyle>
    </a:wholeTbl>
    <a:band2H>
      <a:tcTxStyle/>
      <a:tcStyle>
        <a:tcBdr/>
        <a:fill>
          <a:solidFill>
            <a:srgbClr val="F9F3E8"/>
          </a:solidFill>
        </a:fill>
      </a:tcStyle>
    </a:band2H>
    <a:firstCol>
      <a:tcTxStyle b="on" i="off">
        <a:fontRef idx="major">
          <a:srgbClr val="888888"/>
        </a:fontRef>
        <a:srgbClr val="888888"/>
      </a:tcTxStyle>
      <a:tcStyle>
        <a:tcBdr>
          <a:left>
            <a:ln w="12700" cap="flat">
              <a:solidFill>
                <a:srgbClr val="888888"/>
              </a:solidFill>
              <a:prstDash val="solid"/>
              <a:round/>
            </a:ln>
          </a:left>
          <a:right>
            <a:ln w="12700" cap="flat">
              <a:solidFill>
                <a:srgbClr val="888888"/>
              </a:solidFill>
              <a:prstDash val="solid"/>
              <a:round/>
            </a:ln>
          </a:right>
          <a:top>
            <a:ln w="12700" cap="flat">
              <a:solidFill>
                <a:srgbClr val="888888"/>
              </a:solidFill>
              <a:prstDash val="solid"/>
              <a:round/>
            </a:ln>
          </a:top>
          <a:bottom>
            <a:ln w="12700" cap="flat">
              <a:solidFill>
                <a:srgbClr val="888888"/>
              </a:solidFill>
              <a:prstDash val="solid"/>
              <a:round/>
            </a:ln>
          </a:bottom>
          <a:insideH>
            <a:ln w="12700" cap="flat">
              <a:solidFill>
                <a:srgbClr val="888888"/>
              </a:solidFill>
              <a:prstDash val="solid"/>
              <a:round/>
            </a:ln>
          </a:insideH>
          <a:insideV>
            <a:ln w="12700" cap="flat">
              <a:solidFill>
                <a:srgbClr val="888888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888888"/>
        </a:fontRef>
        <a:srgbClr val="888888"/>
      </a:tcTxStyle>
      <a:tcStyle>
        <a:tcBdr>
          <a:left>
            <a:ln w="12700" cap="flat">
              <a:solidFill>
                <a:srgbClr val="888888"/>
              </a:solidFill>
              <a:prstDash val="solid"/>
              <a:round/>
            </a:ln>
          </a:left>
          <a:right>
            <a:ln w="12700" cap="flat">
              <a:solidFill>
                <a:srgbClr val="888888"/>
              </a:solidFill>
              <a:prstDash val="solid"/>
              <a:round/>
            </a:ln>
          </a:right>
          <a:top>
            <a:ln w="38100" cap="flat">
              <a:solidFill>
                <a:srgbClr val="888888"/>
              </a:solidFill>
              <a:prstDash val="solid"/>
              <a:round/>
            </a:ln>
          </a:top>
          <a:bottom>
            <a:ln w="12700" cap="flat">
              <a:solidFill>
                <a:srgbClr val="888888"/>
              </a:solidFill>
              <a:prstDash val="solid"/>
              <a:round/>
            </a:ln>
          </a:bottom>
          <a:insideH>
            <a:ln w="12700" cap="flat">
              <a:solidFill>
                <a:srgbClr val="888888"/>
              </a:solidFill>
              <a:prstDash val="solid"/>
              <a:round/>
            </a:ln>
          </a:insideH>
          <a:insideV>
            <a:ln w="12700" cap="flat">
              <a:solidFill>
                <a:srgbClr val="888888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888888"/>
        </a:fontRef>
        <a:srgbClr val="888888"/>
      </a:tcTxStyle>
      <a:tcStyle>
        <a:tcBdr>
          <a:left>
            <a:ln w="12700" cap="flat">
              <a:solidFill>
                <a:srgbClr val="888888"/>
              </a:solidFill>
              <a:prstDash val="solid"/>
              <a:round/>
            </a:ln>
          </a:left>
          <a:right>
            <a:ln w="12700" cap="flat">
              <a:solidFill>
                <a:srgbClr val="888888"/>
              </a:solidFill>
              <a:prstDash val="solid"/>
              <a:round/>
            </a:ln>
          </a:right>
          <a:top>
            <a:ln w="12700" cap="flat">
              <a:solidFill>
                <a:srgbClr val="888888"/>
              </a:solidFill>
              <a:prstDash val="solid"/>
              <a:round/>
            </a:ln>
          </a:top>
          <a:bottom>
            <a:ln w="38100" cap="flat">
              <a:solidFill>
                <a:srgbClr val="888888"/>
              </a:solidFill>
              <a:prstDash val="solid"/>
              <a:round/>
            </a:ln>
          </a:bottom>
          <a:insideH>
            <a:ln w="12700" cap="flat">
              <a:solidFill>
                <a:srgbClr val="888888"/>
              </a:solidFill>
              <a:prstDash val="solid"/>
              <a:round/>
            </a:ln>
          </a:insideH>
          <a:insideV>
            <a:ln w="12700" cap="flat">
              <a:solidFill>
                <a:srgbClr val="888888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888888"/>
              </a:solidFill>
              <a:prstDash val="solid"/>
              <a:round/>
            </a:ln>
          </a:left>
          <a:right>
            <a:ln w="12700" cap="flat">
              <a:solidFill>
                <a:srgbClr val="888888"/>
              </a:solidFill>
              <a:prstDash val="solid"/>
              <a:round/>
            </a:ln>
          </a:right>
          <a:top>
            <a:ln w="12700" cap="flat">
              <a:solidFill>
                <a:srgbClr val="888888"/>
              </a:solidFill>
              <a:prstDash val="solid"/>
              <a:round/>
            </a:ln>
          </a:top>
          <a:bottom>
            <a:ln w="12700" cap="flat">
              <a:solidFill>
                <a:srgbClr val="888888"/>
              </a:solidFill>
              <a:prstDash val="solid"/>
              <a:round/>
            </a:ln>
          </a:bottom>
          <a:insideH>
            <a:ln w="12700" cap="flat">
              <a:solidFill>
                <a:srgbClr val="888888"/>
              </a:solidFill>
              <a:prstDash val="solid"/>
              <a:round/>
            </a:ln>
          </a:insideH>
          <a:insideV>
            <a:ln w="12700" cap="flat">
              <a:solidFill>
                <a:srgbClr val="888888"/>
              </a:solidFill>
              <a:prstDash val="solid"/>
              <a:round/>
            </a:ln>
          </a:insideV>
        </a:tcBdr>
        <a:fill>
          <a:solidFill>
            <a:srgbClr val="DDD6E9"/>
          </a:solidFill>
        </a:fill>
      </a:tcStyle>
    </a:wholeTbl>
    <a:band2H>
      <a:tcTxStyle/>
      <a:tcStyle>
        <a:tcBdr/>
        <a:fill>
          <a:solidFill>
            <a:srgbClr val="EFEBF4"/>
          </a:solidFill>
        </a:fill>
      </a:tcStyle>
    </a:band2H>
    <a:firstCol>
      <a:tcTxStyle b="on" i="off">
        <a:fontRef idx="major">
          <a:srgbClr val="888888"/>
        </a:fontRef>
        <a:srgbClr val="888888"/>
      </a:tcTxStyle>
      <a:tcStyle>
        <a:tcBdr>
          <a:left>
            <a:ln w="12700" cap="flat">
              <a:solidFill>
                <a:srgbClr val="888888"/>
              </a:solidFill>
              <a:prstDash val="solid"/>
              <a:round/>
            </a:ln>
          </a:left>
          <a:right>
            <a:ln w="12700" cap="flat">
              <a:solidFill>
                <a:srgbClr val="888888"/>
              </a:solidFill>
              <a:prstDash val="solid"/>
              <a:round/>
            </a:ln>
          </a:right>
          <a:top>
            <a:ln w="12700" cap="flat">
              <a:solidFill>
                <a:srgbClr val="888888"/>
              </a:solidFill>
              <a:prstDash val="solid"/>
              <a:round/>
            </a:ln>
          </a:top>
          <a:bottom>
            <a:ln w="12700" cap="flat">
              <a:solidFill>
                <a:srgbClr val="888888"/>
              </a:solidFill>
              <a:prstDash val="solid"/>
              <a:round/>
            </a:ln>
          </a:bottom>
          <a:insideH>
            <a:ln w="12700" cap="flat">
              <a:solidFill>
                <a:srgbClr val="888888"/>
              </a:solidFill>
              <a:prstDash val="solid"/>
              <a:round/>
            </a:ln>
          </a:insideH>
          <a:insideV>
            <a:ln w="12700" cap="flat">
              <a:solidFill>
                <a:srgbClr val="888888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888888"/>
        </a:fontRef>
        <a:srgbClr val="888888"/>
      </a:tcTxStyle>
      <a:tcStyle>
        <a:tcBdr>
          <a:left>
            <a:ln w="12700" cap="flat">
              <a:solidFill>
                <a:srgbClr val="888888"/>
              </a:solidFill>
              <a:prstDash val="solid"/>
              <a:round/>
            </a:ln>
          </a:left>
          <a:right>
            <a:ln w="12700" cap="flat">
              <a:solidFill>
                <a:srgbClr val="888888"/>
              </a:solidFill>
              <a:prstDash val="solid"/>
              <a:round/>
            </a:ln>
          </a:right>
          <a:top>
            <a:ln w="38100" cap="flat">
              <a:solidFill>
                <a:srgbClr val="888888"/>
              </a:solidFill>
              <a:prstDash val="solid"/>
              <a:round/>
            </a:ln>
          </a:top>
          <a:bottom>
            <a:ln w="12700" cap="flat">
              <a:solidFill>
                <a:srgbClr val="888888"/>
              </a:solidFill>
              <a:prstDash val="solid"/>
              <a:round/>
            </a:ln>
          </a:bottom>
          <a:insideH>
            <a:ln w="12700" cap="flat">
              <a:solidFill>
                <a:srgbClr val="888888"/>
              </a:solidFill>
              <a:prstDash val="solid"/>
              <a:round/>
            </a:ln>
          </a:insideH>
          <a:insideV>
            <a:ln w="12700" cap="flat">
              <a:solidFill>
                <a:srgbClr val="888888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888888"/>
        </a:fontRef>
        <a:srgbClr val="888888"/>
      </a:tcTxStyle>
      <a:tcStyle>
        <a:tcBdr>
          <a:left>
            <a:ln w="12700" cap="flat">
              <a:solidFill>
                <a:srgbClr val="888888"/>
              </a:solidFill>
              <a:prstDash val="solid"/>
              <a:round/>
            </a:ln>
          </a:left>
          <a:right>
            <a:ln w="12700" cap="flat">
              <a:solidFill>
                <a:srgbClr val="888888"/>
              </a:solidFill>
              <a:prstDash val="solid"/>
              <a:round/>
            </a:ln>
          </a:right>
          <a:top>
            <a:ln w="12700" cap="flat">
              <a:solidFill>
                <a:srgbClr val="888888"/>
              </a:solidFill>
              <a:prstDash val="solid"/>
              <a:round/>
            </a:ln>
          </a:top>
          <a:bottom>
            <a:ln w="38100" cap="flat">
              <a:solidFill>
                <a:srgbClr val="888888"/>
              </a:solidFill>
              <a:prstDash val="solid"/>
              <a:round/>
            </a:ln>
          </a:bottom>
          <a:insideH>
            <a:ln w="12700" cap="flat">
              <a:solidFill>
                <a:srgbClr val="888888"/>
              </a:solidFill>
              <a:prstDash val="solid"/>
              <a:round/>
            </a:ln>
          </a:insideH>
          <a:insideV>
            <a:ln w="12700" cap="flat">
              <a:solidFill>
                <a:srgbClr val="888888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888888"/>
          </a:solidFill>
        </a:fill>
      </a:tcStyle>
    </a:band2H>
    <a:firstCol>
      <a:tcTxStyle b="on" i="off">
        <a:fontRef idx="major">
          <a:srgbClr val="888888"/>
        </a:fontRef>
        <a:srgbClr val="88888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88888"/>
          </a:solidFill>
        </a:fill>
      </a:tcStyle>
    </a:lastRow>
    <a:firstRow>
      <a:tcTxStyle b="on" i="off">
        <a:fontRef idx="major">
          <a:srgbClr val="888888"/>
        </a:fontRef>
        <a:srgbClr val="88888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888888"/>
              </a:solidFill>
              <a:prstDash val="solid"/>
              <a:round/>
            </a:ln>
          </a:left>
          <a:right>
            <a:ln w="12700" cap="flat">
              <a:solidFill>
                <a:srgbClr val="888888"/>
              </a:solidFill>
              <a:prstDash val="solid"/>
              <a:round/>
            </a:ln>
          </a:right>
          <a:top>
            <a:ln w="12700" cap="flat">
              <a:solidFill>
                <a:srgbClr val="888888"/>
              </a:solidFill>
              <a:prstDash val="solid"/>
              <a:round/>
            </a:ln>
          </a:top>
          <a:bottom>
            <a:ln w="12700" cap="flat">
              <a:solidFill>
                <a:srgbClr val="888888"/>
              </a:solidFill>
              <a:prstDash val="solid"/>
              <a:round/>
            </a:ln>
          </a:bottom>
          <a:insideH>
            <a:ln w="12700" cap="flat">
              <a:solidFill>
                <a:srgbClr val="888888"/>
              </a:solidFill>
              <a:prstDash val="solid"/>
              <a:round/>
            </a:ln>
          </a:insideH>
          <a:insideV>
            <a:ln w="12700" cap="flat">
              <a:solidFill>
                <a:srgbClr val="888888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ajor">
          <a:srgbClr val="888888"/>
        </a:fontRef>
        <a:srgbClr val="888888"/>
      </a:tcTxStyle>
      <a:tcStyle>
        <a:tcBdr>
          <a:left>
            <a:ln w="12700" cap="flat">
              <a:solidFill>
                <a:srgbClr val="888888"/>
              </a:solidFill>
              <a:prstDash val="solid"/>
              <a:round/>
            </a:ln>
          </a:left>
          <a:right>
            <a:ln w="12700" cap="flat">
              <a:solidFill>
                <a:srgbClr val="888888"/>
              </a:solidFill>
              <a:prstDash val="solid"/>
              <a:round/>
            </a:ln>
          </a:right>
          <a:top>
            <a:ln w="12700" cap="flat">
              <a:solidFill>
                <a:srgbClr val="888888"/>
              </a:solidFill>
              <a:prstDash val="solid"/>
              <a:round/>
            </a:ln>
          </a:top>
          <a:bottom>
            <a:ln w="12700" cap="flat">
              <a:solidFill>
                <a:srgbClr val="888888"/>
              </a:solidFill>
              <a:prstDash val="solid"/>
              <a:round/>
            </a:ln>
          </a:bottom>
          <a:insideH>
            <a:ln w="12700" cap="flat">
              <a:solidFill>
                <a:srgbClr val="888888"/>
              </a:solidFill>
              <a:prstDash val="solid"/>
              <a:round/>
            </a:ln>
          </a:insideH>
          <a:insideV>
            <a:ln w="12700" cap="flat">
              <a:solidFill>
                <a:srgbClr val="888888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ajor">
          <a:srgbClr val="888888"/>
        </a:fontRef>
        <a:srgbClr val="888888"/>
      </a:tcTxStyle>
      <a:tcStyle>
        <a:tcBdr>
          <a:left>
            <a:ln w="12700" cap="flat">
              <a:solidFill>
                <a:srgbClr val="888888"/>
              </a:solidFill>
              <a:prstDash val="solid"/>
              <a:round/>
            </a:ln>
          </a:left>
          <a:right>
            <a:ln w="12700" cap="flat">
              <a:solidFill>
                <a:srgbClr val="888888"/>
              </a:solidFill>
              <a:prstDash val="solid"/>
              <a:round/>
            </a:ln>
          </a:right>
          <a:top>
            <a:ln w="38100" cap="flat">
              <a:solidFill>
                <a:srgbClr val="888888"/>
              </a:solidFill>
              <a:prstDash val="solid"/>
              <a:round/>
            </a:ln>
          </a:top>
          <a:bottom>
            <a:ln w="12700" cap="flat">
              <a:solidFill>
                <a:srgbClr val="888888"/>
              </a:solidFill>
              <a:prstDash val="solid"/>
              <a:round/>
            </a:ln>
          </a:bottom>
          <a:insideH>
            <a:ln w="12700" cap="flat">
              <a:solidFill>
                <a:srgbClr val="888888"/>
              </a:solidFill>
              <a:prstDash val="solid"/>
              <a:round/>
            </a:ln>
          </a:insideH>
          <a:insideV>
            <a:ln w="12700" cap="flat">
              <a:solidFill>
                <a:srgbClr val="888888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ajor">
          <a:srgbClr val="888888"/>
        </a:fontRef>
        <a:srgbClr val="888888"/>
      </a:tcTxStyle>
      <a:tcStyle>
        <a:tcBdr>
          <a:left>
            <a:ln w="12700" cap="flat">
              <a:solidFill>
                <a:srgbClr val="888888"/>
              </a:solidFill>
              <a:prstDash val="solid"/>
              <a:round/>
            </a:ln>
          </a:left>
          <a:right>
            <a:ln w="12700" cap="flat">
              <a:solidFill>
                <a:srgbClr val="888888"/>
              </a:solidFill>
              <a:prstDash val="solid"/>
              <a:round/>
            </a:ln>
          </a:right>
          <a:top>
            <a:ln w="12700" cap="flat">
              <a:solidFill>
                <a:srgbClr val="888888"/>
              </a:solidFill>
              <a:prstDash val="solid"/>
              <a:round/>
            </a:ln>
          </a:top>
          <a:bottom>
            <a:ln w="38100" cap="flat">
              <a:solidFill>
                <a:srgbClr val="888888"/>
              </a:solidFill>
              <a:prstDash val="solid"/>
              <a:round/>
            </a:ln>
          </a:bottom>
          <a:insideH>
            <a:ln w="12700" cap="flat">
              <a:solidFill>
                <a:srgbClr val="888888"/>
              </a:solidFill>
              <a:prstDash val="solid"/>
              <a:round/>
            </a:ln>
          </a:insideH>
          <a:insideV>
            <a:ln w="12700" cap="flat">
              <a:solidFill>
                <a:srgbClr val="888888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888888"/>
        </a:fontRef>
        <a:srgbClr val="888888"/>
      </a:tcTxStyle>
      <a:tcStyle>
        <a:tcBdr>
          <a:left>
            <a:ln w="12700" cap="flat">
              <a:solidFill>
                <a:srgbClr val="888888"/>
              </a:solidFill>
              <a:prstDash val="solid"/>
              <a:round/>
            </a:ln>
          </a:left>
          <a:right>
            <a:ln w="12700" cap="flat">
              <a:solidFill>
                <a:srgbClr val="888888"/>
              </a:solidFill>
              <a:prstDash val="solid"/>
              <a:round/>
            </a:ln>
          </a:right>
          <a:top>
            <a:ln w="12700" cap="flat">
              <a:solidFill>
                <a:srgbClr val="888888"/>
              </a:solidFill>
              <a:prstDash val="solid"/>
              <a:round/>
            </a:ln>
          </a:top>
          <a:bottom>
            <a:ln w="12700" cap="flat">
              <a:solidFill>
                <a:srgbClr val="888888"/>
              </a:solidFill>
              <a:prstDash val="solid"/>
              <a:round/>
            </a:ln>
          </a:bottom>
          <a:insideH>
            <a:ln w="12700" cap="flat">
              <a:solidFill>
                <a:srgbClr val="888888"/>
              </a:solidFill>
              <a:prstDash val="solid"/>
              <a:round/>
            </a:ln>
          </a:insideH>
          <a:insideV>
            <a:ln w="12700" cap="flat">
              <a:solidFill>
                <a:srgbClr val="888888"/>
              </a:solidFill>
              <a:prstDash val="solid"/>
              <a:round/>
            </a:ln>
          </a:insideV>
        </a:tcBdr>
        <a:fill>
          <a:solidFill>
            <a:srgbClr val="888888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888888"/>
        </a:fontRef>
        <a:srgbClr val="888888"/>
      </a:tcTxStyle>
      <a:tcStyle>
        <a:tcBdr>
          <a:left>
            <a:ln w="12700" cap="flat">
              <a:solidFill>
                <a:srgbClr val="888888"/>
              </a:solidFill>
              <a:prstDash val="solid"/>
              <a:round/>
            </a:ln>
          </a:left>
          <a:right>
            <a:ln w="12700" cap="flat">
              <a:solidFill>
                <a:srgbClr val="888888"/>
              </a:solidFill>
              <a:prstDash val="solid"/>
              <a:round/>
            </a:ln>
          </a:right>
          <a:top>
            <a:ln w="12700" cap="flat">
              <a:solidFill>
                <a:srgbClr val="888888"/>
              </a:solidFill>
              <a:prstDash val="solid"/>
              <a:round/>
            </a:ln>
          </a:top>
          <a:bottom>
            <a:ln w="12700" cap="flat">
              <a:solidFill>
                <a:srgbClr val="888888"/>
              </a:solidFill>
              <a:prstDash val="solid"/>
              <a:round/>
            </a:ln>
          </a:bottom>
          <a:insideH>
            <a:ln w="12700" cap="flat">
              <a:solidFill>
                <a:srgbClr val="888888"/>
              </a:solidFill>
              <a:prstDash val="solid"/>
              <a:round/>
            </a:ln>
          </a:insideH>
          <a:insideV>
            <a:ln w="12700" cap="flat">
              <a:solidFill>
                <a:srgbClr val="888888"/>
              </a:solidFill>
              <a:prstDash val="solid"/>
              <a:round/>
            </a:ln>
          </a:insideV>
        </a:tcBdr>
        <a:fill>
          <a:solidFill>
            <a:srgbClr val="888888">
              <a:alpha val="20000"/>
            </a:srgbClr>
          </a:solidFill>
        </a:fill>
      </a:tcStyle>
    </a:firstCol>
    <a:lastRow>
      <a:tcTxStyle b="on" i="off">
        <a:fontRef idx="major">
          <a:srgbClr val="888888"/>
        </a:fontRef>
        <a:srgbClr val="888888"/>
      </a:tcTxStyle>
      <a:tcStyle>
        <a:tcBdr>
          <a:left>
            <a:ln w="12700" cap="flat">
              <a:solidFill>
                <a:srgbClr val="888888"/>
              </a:solidFill>
              <a:prstDash val="solid"/>
              <a:round/>
            </a:ln>
          </a:left>
          <a:right>
            <a:ln w="12700" cap="flat">
              <a:solidFill>
                <a:srgbClr val="888888"/>
              </a:solidFill>
              <a:prstDash val="solid"/>
              <a:round/>
            </a:ln>
          </a:right>
          <a:top>
            <a:ln w="50800" cap="flat">
              <a:solidFill>
                <a:srgbClr val="888888"/>
              </a:solidFill>
              <a:prstDash val="solid"/>
              <a:round/>
            </a:ln>
          </a:top>
          <a:bottom>
            <a:ln w="12700" cap="flat">
              <a:solidFill>
                <a:srgbClr val="888888"/>
              </a:solidFill>
              <a:prstDash val="solid"/>
              <a:round/>
            </a:ln>
          </a:bottom>
          <a:insideH>
            <a:ln w="12700" cap="flat">
              <a:solidFill>
                <a:srgbClr val="888888"/>
              </a:solidFill>
              <a:prstDash val="solid"/>
              <a:round/>
            </a:ln>
          </a:insideH>
          <a:insideV>
            <a:ln w="12700" cap="flat">
              <a:solidFill>
                <a:srgbClr val="888888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888888"/>
        </a:fontRef>
        <a:srgbClr val="888888"/>
      </a:tcTxStyle>
      <a:tcStyle>
        <a:tcBdr>
          <a:left>
            <a:ln w="12700" cap="flat">
              <a:solidFill>
                <a:srgbClr val="888888"/>
              </a:solidFill>
              <a:prstDash val="solid"/>
              <a:round/>
            </a:ln>
          </a:left>
          <a:right>
            <a:ln w="12700" cap="flat">
              <a:solidFill>
                <a:srgbClr val="888888"/>
              </a:solidFill>
              <a:prstDash val="solid"/>
              <a:round/>
            </a:ln>
          </a:right>
          <a:top>
            <a:ln w="12700" cap="flat">
              <a:solidFill>
                <a:srgbClr val="888888"/>
              </a:solidFill>
              <a:prstDash val="solid"/>
              <a:round/>
            </a:ln>
          </a:top>
          <a:bottom>
            <a:ln w="25400" cap="flat">
              <a:solidFill>
                <a:srgbClr val="888888"/>
              </a:solidFill>
              <a:prstDash val="solid"/>
              <a:round/>
            </a:ln>
          </a:bottom>
          <a:insideH>
            <a:ln w="12700" cap="flat">
              <a:solidFill>
                <a:srgbClr val="888888"/>
              </a:solidFill>
              <a:prstDash val="solid"/>
              <a:round/>
            </a:ln>
          </a:insideH>
          <a:insideV>
            <a:ln w="12700" cap="flat">
              <a:solidFill>
                <a:srgbClr val="888888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234" y="-102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Shape 20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02" name="Shape 202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12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chalk_line-1.png" descr="chalk_line-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7800" y="0"/>
            <a:ext cx="3441700" cy="9794917"/>
          </a:xfrm>
          <a:prstGeom prst="rect">
            <a:avLst/>
          </a:prstGeom>
          <a:ln w="12700">
            <a:miter lim="400000"/>
          </a:ln>
        </p:spPr>
      </p:pic>
      <p:pic>
        <p:nvPicPr>
          <p:cNvPr id="20" name="chalk_line-2.png" descr="chalk_line-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168900" y="1321245"/>
            <a:ext cx="7835900" cy="7934468"/>
          </a:xfrm>
          <a:prstGeom prst="rect">
            <a:avLst/>
          </a:prstGeom>
          <a:ln w="12700">
            <a:miter lim="400000"/>
          </a:ln>
        </p:spPr>
      </p:pic>
      <p:pic>
        <p:nvPicPr>
          <p:cNvPr id="21" name="scrapbook_cover_title_hi.png" descr="scrapbook_cover_title_hi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40735" y="2781300"/>
            <a:ext cx="11760201" cy="4178300"/>
          </a:xfrm>
          <a:prstGeom prst="rect">
            <a:avLst/>
          </a:prstGeom>
          <a:ln w="12700">
            <a:miter lim="400000"/>
          </a:ln>
        </p:spPr>
      </p:pic>
      <p:sp>
        <p:nvSpPr>
          <p:cNvPr id="2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270000" y="2959100"/>
            <a:ext cx="10464800" cy="2286000"/>
          </a:xfrm>
          <a:prstGeom prst="rect">
            <a:avLst/>
          </a:prstGeom>
        </p:spPr>
        <p:txBody>
          <a:bodyPr anchor="b"/>
          <a:lstStyle>
            <a:lvl1pPr>
              <a:defRPr i="1">
                <a:solidFill>
                  <a:srgbClr val="292929">
                    <a:alpha val="93000"/>
                  </a:srgbClr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23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270000" y="5283200"/>
            <a:ext cx="10464800" cy="1308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800" i="1">
                <a:solidFill>
                  <a:srgbClr val="C2453A"/>
                </a:solidFill>
              </a:defRPr>
            </a:lvl1pPr>
            <a:lvl2pPr marL="0" indent="0" algn="ctr">
              <a:spcBef>
                <a:spcPts val="0"/>
              </a:spcBef>
              <a:buSzTx/>
              <a:buNone/>
              <a:defRPr sz="3800" i="1">
                <a:solidFill>
                  <a:srgbClr val="C2453A"/>
                </a:solidFill>
              </a:defRPr>
            </a:lvl2pPr>
            <a:lvl3pPr marL="0" indent="0" algn="ctr">
              <a:spcBef>
                <a:spcPts val="0"/>
              </a:spcBef>
              <a:buSzTx/>
              <a:buNone/>
              <a:defRPr sz="3800" i="1">
                <a:solidFill>
                  <a:srgbClr val="C2453A"/>
                </a:solidFill>
              </a:defRPr>
            </a:lvl3pPr>
            <a:lvl4pPr marL="0" indent="0" algn="ctr">
              <a:spcBef>
                <a:spcPts val="0"/>
              </a:spcBef>
              <a:buSzTx/>
              <a:buNone/>
              <a:defRPr sz="3800" i="1">
                <a:solidFill>
                  <a:srgbClr val="C2453A"/>
                </a:solidFill>
              </a:defRPr>
            </a:lvl4pPr>
            <a:lvl5pPr marL="0" indent="0" algn="ctr">
              <a:spcBef>
                <a:spcPts val="0"/>
              </a:spcBef>
              <a:buSzTx/>
              <a:buNone/>
              <a:defRPr sz="3800" i="1">
                <a:solidFill>
                  <a:srgbClr val="C2453A"/>
                </a:solidFill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2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Цита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lines-line-1.png" descr="lines-line-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47700" y="8864600"/>
            <a:ext cx="11798300" cy="292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5" name="wave-line.png" descr="wave-line.png"/>
          <p:cNvPicPr>
            <a:picLocks noChangeAspect="1"/>
          </p:cNvPicPr>
          <p:nvPr/>
        </p:nvPicPr>
        <p:blipFill>
          <a:blip r:embed="rId3">
            <a:extLst/>
          </a:blip>
          <a:srcRect l="16094" t="82" r="38169" b="147"/>
          <a:stretch>
            <a:fillRect/>
          </a:stretch>
        </p:blipFill>
        <p:spPr>
          <a:xfrm>
            <a:off x="799799" y="597015"/>
            <a:ext cx="11366898" cy="1397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" y="0"/>
                </a:moveTo>
                <a:lnTo>
                  <a:pt x="0" y="21600"/>
                </a:lnTo>
                <a:lnTo>
                  <a:pt x="21599" y="21600"/>
                </a:lnTo>
                <a:lnTo>
                  <a:pt x="21600" y="0"/>
                </a:lnTo>
                <a:lnTo>
                  <a:pt x="1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156" name="wave-line.png" descr="wave-line.png"/>
          <p:cNvPicPr>
            <a:picLocks noChangeAspect="1"/>
          </p:cNvPicPr>
          <p:nvPr/>
        </p:nvPicPr>
        <p:blipFill>
          <a:blip r:embed="rId3">
            <a:extLst/>
          </a:blip>
          <a:srcRect l="16504" r="50434"/>
          <a:stretch>
            <a:fillRect/>
          </a:stretch>
        </p:blipFill>
        <p:spPr>
          <a:xfrm rot="5400000">
            <a:off x="-3378364" y="4686136"/>
            <a:ext cx="8216901" cy="140025"/>
          </a:xfrm>
          <a:prstGeom prst="rect">
            <a:avLst/>
          </a:prstGeom>
          <a:ln w="12700">
            <a:miter lim="400000"/>
          </a:ln>
        </p:spPr>
      </p:pic>
      <p:pic>
        <p:nvPicPr>
          <p:cNvPr id="157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l="4761" t="2928" r="10186"/>
          <a:stretch>
            <a:fillRect/>
          </a:stretch>
        </p:blipFill>
        <p:spPr>
          <a:xfrm rot="16199985">
            <a:off x="-4244962" y="4772010"/>
            <a:ext cx="9753601" cy="209580"/>
          </a:xfrm>
          <a:prstGeom prst="rect">
            <a:avLst/>
          </a:prstGeom>
          <a:ln w="12700">
            <a:miter lim="400000"/>
          </a:ln>
        </p:spPr>
      </p:pic>
      <p:pic>
        <p:nvPicPr>
          <p:cNvPr id="158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t="5872" b="5891"/>
          <a:stretch>
            <a:fillRect/>
          </a:stretch>
        </p:blipFill>
        <p:spPr>
          <a:xfrm rot="21599984">
            <a:off x="698498" y="469906"/>
            <a:ext cx="11468107" cy="190503"/>
          </a:xfrm>
          <a:prstGeom prst="rect">
            <a:avLst/>
          </a:prstGeom>
          <a:ln w="12700">
            <a:miter lim="400000"/>
          </a:ln>
        </p:spPr>
      </p:pic>
      <p:pic>
        <p:nvPicPr>
          <p:cNvPr id="159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l="53986" t="2927" r="41139"/>
          <a:stretch>
            <a:fillRect/>
          </a:stretch>
        </p:blipFill>
        <p:spPr>
          <a:xfrm rot="21599984">
            <a:off x="12439650" y="9010646"/>
            <a:ext cx="558803" cy="209583"/>
          </a:xfrm>
          <a:prstGeom prst="rect">
            <a:avLst/>
          </a:prstGeom>
          <a:ln w="12700">
            <a:miter lim="400000"/>
          </a:ln>
        </p:spPr>
      </p:pic>
      <p:pic>
        <p:nvPicPr>
          <p:cNvPr id="160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l="37929" t="2926" r="56976"/>
          <a:stretch>
            <a:fillRect/>
          </a:stretch>
        </p:blipFill>
        <p:spPr>
          <a:xfrm rot="21599984">
            <a:off x="6350" y="9010651"/>
            <a:ext cx="584203" cy="209585"/>
          </a:xfrm>
          <a:prstGeom prst="rect">
            <a:avLst/>
          </a:prstGeom>
          <a:ln w="12700">
            <a:miter lim="400000"/>
          </a:ln>
        </p:spPr>
      </p:pic>
      <p:pic>
        <p:nvPicPr>
          <p:cNvPr id="161" name="lines-vert-line.png" descr="lines-vert-line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2153900" y="361949"/>
            <a:ext cx="317500" cy="8724901"/>
          </a:xfrm>
          <a:prstGeom prst="rect">
            <a:avLst/>
          </a:prstGeom>
          <a:ln w="12700">
            <a:miter lim="400000"/>
          </a:ln>
        </p:spPr>
      </p:pic>
      <p:sp>
        <p:nvSpPr>
          <p:cNvPr id="162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270000" y="4559300"/>
            <a:ext cx="10464800" cy="622300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0"/>
              </a:spcBef>
              <a:buSzTx/>
              <a:buNone/>
              <a:defRPr i="1"/>
            </a:lvl1pPr>
            <a:lvl2pPr algn="ctr">
              <a:spcBef>
                <a:spcPts val="0"/>
              </a:spcBef>
              <a:buBlip>
                <a:blip r:embed="rId6"/>
              </a:buBlip>
              <a:defRPr i="1"/>
            </a:lvl2pPr>
            <a:lvl3pPr algn="ctr">
              <a:spcBef>
                <a:spcPts val="0"/>
              </a:spcBef>
              <a:buBlip>
                <a:blip r:embed="rId6"/>
              </a:buBlip>
              <a:defRPr i="1"/>
            </a:lvl3pPr>
            <a:lvl4pPr algn="ctr">
              <a:spcBef>
                <a:spcPts val="0"/>
              </a:spcBef>
              <a:buBlip>
                <a:blip r:embed="rId6"/>
              </a:buBlip>
              <a:defRPr i="1"/>
            </a:lvl4pPr>
            <a:lvl5pPr algn="ctr">
              <a:spcBef>
                <a:spcPts val="0"/>
              </a:spcBef>
              <a:buBlip>
                <a:blip r:embed="rId6"/>
              </a:buBlip>
              <a:defRPr i="1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63" name="— Иван Арсентьев"/>
          <p:cNvSpPr txBox="1"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44500"/>
          </a:xfrm>
          <a:prstGeom prst="rect">
            <a:avLst/>
          </a:prstGeom>
        </p:spPr>
        <p:txBody>
          <a:bodyPr anchor="t"/>
          <a:lstStyle/>
          <a:p>
            <a:pPr marL="310895" indent="-310895" defTabSz="397256">
              <a:spcBef>
                <a:spcPts val="2700"/>
              </a:spcBef>
              <a:buBlip>
                <a:blip r:embed="rId6"/>
              </a:buBlip>
              <a:defRPr sz="2448"/>
            </a:pPr>
            <a:endParaRPr/>
          </a:p>
        </p:txBody>
      </p:sp>
      <p:sp>
        <p:nvSpPr>
          <p:cNvPr id="164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lines-line-1.png" descr="lines-line-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47700" y="8864600"/>
            <a:ext cx="11798300" cy="292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2" name="wave-line.png" descr="wave-line.png"/>
          <p:cNvPicPr>
            <a:picLocks noChangeAspect="1"/>
          </p:cNvPicPr>
          <p:nvPr/>
        </p:nvPicPr>
        <p:blipFill>
          <a:blip r:embed="rId3">
            <a:extLst/>
          </a:blip>
          <a:srcRect l="16094" t="82" r="38169" b="147"/>
          <a:stretch>
            <a:fillRect/>
          </a:stretch>
        </p:blipFill>
        <p:spPr>
          <a:xfrm>
            <a:off x="799799" y="597015"/>
            <a:ext cx="11366898" cy="1397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" y="0"/>
                </a:moveTo>
                <a:lnTo>
                  <a:pt x="0" y="21600"/>
                </a:lnTo>
                <a:lnTo>
                  <a:pt x="21599" y="21600"/>
                </a:lnTo>
                <a:lnTo>
                  <a:pt x="21600" y="0"/>
                </a:lnTo>
                <a:lnTo>
                  <a:pt x="1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173" name="wave-line.png" descr="wave-line.png"/>
          <p:cNvPicPr>
            <a:picLocks noChangeAspect="1"/>
          </p:cNvPicPr>
          <p:nvPr/>
        </p:nvPicPr>
        <p:blipFill>
          <a:blip r:embed="rId3">
            <a:extLst/>
          </a:blip>
          <a:srcRect l="16504" r="50434"/>
          <a:stretch>
            <a:fillRect/>
          </a:stretch>
        </p:blipFill>
        <p:spPr>
          <a:xfrm rot="5400000">
            <a:off x="-3378364" y="4686136"/>
            <a:ext cx="8216901" cy="140025"/>
          </a:xfrm>
          <a:prstGeom prst="rect">
            <a:avLst/>
          </a:prstGeom>
          <a:ln w="12700">
            <a:miter lim="400000"/>
          </a:ln>
        </p:spPr>
      </p:pic>
      <p:pic>
        <p:nvPicPr>
          <p:cNvPr id="174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l="4761" t="2928" r="10186"/>
          <a:stretch>
            <a:fillRect/>
          </a:stretch>
        </p:blipFill>
        <p:spPr>
          <a:xfrm rot="16199985">
            <a:off x="-4244962" y="4772010"/>
            <a:ext cx="9753601" cy="209580"/>
          </a:xfrm>
          <a:prstGeom prst="rect">
            <a:avLst/>
          </a:prstGeom>
          <a:ln w="12700">
            <a:miter lim="400000"/>
          </a:ln>
        </p:spPr>
      </p:pic>
      <p:pic>
        <p:nvPicPr>
          <p:cNvPr id="175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t="5872" b="5891"/>
          <a:stretch>
            <a:fillRect/>
          </a:stretch>
        </p:blipFill>
        <p:spPr>
          <a:xfrm rot="21599984">
            <a:off x="698498" y="469906"/>
            <a:ext cx="11468107" cy="190503"/>
          </a:xfrm>
          <a:prstGeom prst="rect">
            <a:avLst/>
          </a:prstGeom>
          <a:ln w="12700">
            <a:miter lim="400000"/>
          </a:ln>
        </p:spPr>
      </p:pic>
      <p:pic>
        <p:nvPicPr>
          <p:cNvPr id="176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l="53986" t="2927" r="41139"/>
          <a:stretch>
            <a:fillRect/>
          </a:stretch>
        </p:blipFill>
        <p:spPr>
          <a:xfrm rot="21599984">
            <a:off x="12439650" y="9010646"/>
            <a:ext cx="558803" cy="209583"/>
          </a:xfrm>
          <a:prstGeom prst="rect">
            <a:avLst/>
          </a:prstGeom>
          <a:ln w="12700">
            <a:miter lim="400000"/>
          </a:ln>
        </p:spPr>
      </p:pic>
      <p:pic>
        <p:nvPicPr>
          <p:cNvPr id="177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l="37929" t="2926" r="56976"/>
          <a:stretch>
            <a:fillRect/>
          </a:stretch>
        </p:blipFill>
        <p:spPr>
          <a:xfrm rot="21599984">
            <a:off x="6350" y="9010651"/>
            <a:ext cx="584203" cy="209585"/>
          </a:xfrm>
          <a:prstGeom prst="rect">
            <a:avLst/>
          </a:prstGeom>
          <a:ln w="12700">
            <a:miter lim="400000"/>
          </a:ln>
        </p:spPr>
      </p:pic>
      <p:pic>
        <p:nvPicPr>
          <p:cNvPr id="178" name="lines-vert-line.png" descr="lines-vert-line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2153900" y="361949"/>
            <a:ext cx="317500" cy="8724901"/>
          </a:xfrm>
          <a:prstGeom prst="rect">
            <a:avLst/>
          </a:prstGeom>
          <a:ln w="12700">
            <a:miter lim="400000"/>
          </a:ln>
        </p:spPr>
      </p:pic>
      <p:sp>
        <p:nvSpPr>
          <p:cNvPr id="179" name="Изображение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674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80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lines-line-1.png" descr="lines-line-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47700" y="8864600"/>
            <a:ext cx="11798300" cy="292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88" name="wave-line.png" descr="wave-line.png"/>
          <p:cNvPicPr>
            <a:picLocks noChangeAspect="1"/>
          </p:cNvPicPr>
          <p:nvPr/>
        </p:nvPicPr>
        <p:blipFill>
          <a:blip r:embed="rId3">
            <a:extLst/>
          </a:blip>
          <a:srcRect l="16094" t="82" r="38169" b="147"/>
          <a:stretch>
            <a:fillRect/>
          </a:stretch>
        </p:blipFill>
        <p:spPr>
          <a:xfrm>
            <a:off x="799799" y="597015"/>
            <a:ext cx="11366898" cy="1397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" y="0"/>
                </a:moveTo>
                <a:lnTo>
                  <a:pt x="0" y="21600"/>
                </a:lnTo>
                <a:lnTo>
                  <a:pt x="21599" y="21600"/>
                </a:lnTo>
                <a:lnTo>
                  <a:pt x="21600" y="0"/>
                </a:lnTo>
                <a:lnTo>
                  <a:pt x="1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189" name="wave-line.png" descr="wave-line.png"/>
          <p:cNvPicPr>
            <a:picLocks noChangeAspect="1"/>
          </p:cNvPicPr>
          <p:nvPr/>
        </p:nvPicPr>
        <p:blipFill>
          <a:blip r:embed="rId3">
            <a:extLst/>
          </a:blip>
          <a:srcRect l="16504" r="50434"/>
          <a:stretch>
            <a:fillRect/>
          </a:stretch>
        </p:blipFill>
        <p:spPr>
          <a:xfrm rot="5400000">
            <a:off x="-3378364" y="4686136"/>
            <a:ext cx="8216901" cy="140025"/>
          </a:xfrm>
          <a:prstGeom prst="rect">
            <a:avLst/>
          </a:prstGeom>
          <a:ln w="12700">
            <a:miter lim="400000"/>
          </a:ln>
        </p:spPr>
      </p:pic>
      <p:pic>
        <p:nvPicPr>
          <p:cNvPr id="190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l="4761" t="2928" r="10186"/>
          <a:stretch>
            <a:fillRect/>
          </a:stretch>
        </p:blipFill>
        <p:spPr>
          <a:xfrm rot="16199985">
            <a:off x="-4244962" y="4772010"/>
            <a:ext cx="9753601" cy="209580"/>
          </a:xfrm>
          <a:prstGeom prst="rect">
            <a:avLst/>
          </a:prstGeom>
          <a:ln w="12700">
            <a:miter lim="400000"/>
          </a:ln>
        </p:spPr>
      </p:pic>
      <p:pic>
        <p:nvPicPr>
          <p:cNvPr id="191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t="5872" b="5891"/>
          <a:stretch>
            <a:fillRect/>
          </a:stretch>
        </p:blipFill>
        <p:spPr>
          <a:xfrm rot="21599984">
            <a:off x="698498" y="469906"/>
            <a:ext cx="11468107" cy="190503"/>
          </a:xfrm>
          <a:prstGeom prst="rect">
            <a:avLst/>
          </a:prstGeom>
          <a:ln w="12700">
            <a:miter lim="400000"/>
          </a:ln>
        </p:spPr>
      </p:pic>
      <p:pic>
        <p:nvPicPr>
          <p:cNvPr id="192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l="53986" t="2927" r="41139"/>
          <a:stretch>
            <a:fillRect/>
          </a:stretch>
        </p:blipFill>
        <p:spPr>
          <a:xfrm rot="21599984">
            <a:off x="12439650" y="9010646"/>
            <a:ext cx="558803" cy="209583"/>
          </a:xfrm>
          <a:prstGeom prst="rect">
            <a:avLst/>
          </a:prstGeom>
          <a:ln w="12700">
            <a:miter lim="400000"/>
          </a:ln>
        </p:spPr>
      </p:pic>
      <p:pic>
        <p:nvPicPr>
          <p:cNvPr id="193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l="37929" t="2926" r="56976"/>
          <a:stretch>
            <a:fillRect/>
          </a:stretch>
        </p:blipFill>
        <p:spPr>
          <a:xfrm rot="21599984">
            <a:off x="6350" y="9010651"/>
            <a:ext cx="584203" cy="209585"/>
          </a:xfrm>
          <a:prstGeom prst="rect">
            <a:avLst/>
          </a:prstGeom>
          <a:ln w="12700">
            <a:miter lim="400000"/>
          </a:ln>
        </p:spPr>
      </p:pic>
      <p:pic>
        <p:nvPicPr>
          <p:cNvPr id="194" name="lines-vert-line.png" descr="lines-vert-line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2153900" y="361949"/>
            <a:ext cx="317500" cy="8724901"/>
          </a:xfrm>
          <a:prstGeom prst="rect">
            <a:avLst/>
          </a:prstGeom>
          <a:ln w="12700">
            <a:miter lim="400000"/>
          </a:ln>
        </p:spPr>
      </p:pic>
      <p:sp>
        <p:nvSpPr>
          <p:cNvPr id="195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Фото — горизонт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lines-line-1.png" descr="lines-line-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47700" y="8864600"/>
            <a:ext cx="11798300" cy="292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2" name="wave-line.png" descr="wave-line.png"/>
          <p:cNvPicPr>
            <a:picLocks noChangeAspect="1"/>
          </p:cNvPicPr>
          <p:nvPr/>
        </p:nvPicPr>
        <p:blipFill>
          <a:blip r:embed="rId3">
            <a:extLst/>
          </a:blip>
          <a:srcRect l="16094" t="82" r="38169" b="147"/>
          <a:stretch>
            <a:fillRect/>
          </a:stretch>
        </p:blipFill>
        <p:spPr>
          <a:xfrm>
            <a:off x="799799" y="597015"/>
            <a:ext cx="11366898" cy="1397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" y="0"/>
                </a:moveTo>
                <a:lnTo>
                  <a:pt x="0" y="21600"/>
                </a:lnTo>
                <a:lnTo>
                  <a:pt x="21599" y="21600"/>
                </a:lnTo>
                <a:lnTo>
                  <a:pt x="21600" y="0"/>
                </a:lnTo>
                <a:lnTo>
                  <a:pt x="1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33" name="wave-line.png" descr="wave-line.png"/>
          <p:cNvPicPr>
            <a:picLocks noChangeAspect="1"/>
          </p:cNvPicPr>
          <p:nvPr/>
        </p:nvPicPr>
        <p:blipFill>
          <a:blip r:embed="rId3">
            <a:extLst/>
          </a:blip>
          <a:srcRect l="16504" r="50434"/>
          <a:stretch>
            <a:fillRect/>
          </a:stretch>
        </p:blipFill>
        <p:spPr>
          <a:xfrm rot="5400000">
            <a:off x="-3378364" y="4686136"/>
            <a:ext cx="8216901" cy="140025"/>
          </a:xfrm>
          <a:prstGeom prst="rect">
            <a:avLst/>
          </a:prstGeom>
          <a:ln w="12700">
            <a:miter lim="400000"/>
          </a:ln>
        </p:spPr>
      </p:pic>
      <p:pic>
        <p:nvPicPr>
          <p:cNvPr id="34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l="4761" t="2928" r="10186"/>
          <a:stretch>
            <a:fillRect/>
          </a:stretch>
        </p:blipFill>
        <p:spPr>
          <a:xfrm rot="16199985">
            <a:off x="-4244962" y="4772010"/>
            <a:ext cx="9753601" cy="209580"/>
          </a:xfrm>
          <a:prstGeom prst="rect">
            <a:avLst/>
          </a:prstGeom>
          <a:ln w="12700">
            <a:miter lim="400000"/>
          </a:ln>
        </p:spPr>
      </p:pic>
      <p:pic>
        <p:nvPicPr>
          <p:cNvPr id="35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t="5872" b="5891"/>
          <a:stretch>
            <a:fillRect/>
          </a:stretch>
        </p:blipFill>
        <p:spPr>
          <a:xfrm rot="21599984">
            <a:off x="698498" y="469906"/>
            <a:ext cx="11468107" cy="190503"/>
          </a:xfrm>
          <a:prstGeom prst="rect">
            <a:avLst/>
          </a:prstGeom>
          <a:ln w="12700">
            <a:miter lim="400000"/>
          </a:ln>
        </p:spPr>
      </p:pic>
      <p:pic>
        <p:nvPicPr>
          <p:cNvPr id="36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l="53986" t="2927" r="41139"/>
          <a:stretch>
            <a:fillRect/>
          </a:stretch>
        </p:blipFill>
        <p:spPr>
          <a:xfrm rot="21599984">
            <a:off x="12439650" y="9010646"/>
            <a:ext cx="558803" cy="209583"/>
          </a:xfrm>
          <a:prstGeom prst="rect">
            <a:avLst/>
          </a:prstGeom>
          <a:ln w="12700">
            <a:miter lim="400000"/>
          </a:ln>
        </p:spPr>
      </p:pic>
      <p:pic>
        <p:nvPicPr>
          <p:cNvPr id="37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l="37929" t="2926" r="56976"/>
          <a:stretch>
            <a:fillRect/>
          </a:stretch>
        </p:blipFill>
        <p:spPr>
          <a:xfrm rot="21599984">
            <a:off x="6350" y="9010651"/>
            <a:ext cx="584203" cy="209585"/>
          </a:xfrm>
          <a:prstGeom prst="rect">
            <a:avLst/>
          </a:prstGeom>
          <a:ln w="12700">
            <a:miter lim="400000"/>
          </a:ln>
        </p:spPr>
      </p:pic>
      <p:pic>
        <p:nvPicPr>
          <p:cNvPr id="38" name="lines-vert-line.png" descr="lines-vert-line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2153900" y="361949"/>
            <a:ext cx="317500" cy="8724901"/>
          </a:xfrm>
          <a:prstGeom prst="rect">
            <a:avLst/>
          </a:prstGeom>
          <a:ln w="12700">
            <a:miter lim="400000"/>
          </a:ln>
        </p:spPr>
      </p:pic>
      <p:sp>
        <p:nvSpPr>
          <p:cNvPr id="39" name="Изображение"/>
          <p:cNvSpPr>
            <a:spLocks noGrp="1"/>
          </p:cNvSpPr>
          <p:nvPr>
            <p:ph type="pic" idx="13"/>
          </p:nvPr>
        </p:nvSpPr>
        <p:spPr>
          <a:xfrm>
            <a:off x="1272292" y="946150"/>
            <a:ext cx="10464803" cy="5067300"/>
          </a:xfrm>
          <a:prstGeom prst="rect">
            <a:avLst/>
          </a:prstGeom>
          <a:ln w="101600">
            <a:solidFill>
              <a:srgbClr val="FFFFFF"/>
            </a:solidFill>
          </a:ln>
          <a:effectLst>
            <a:outerShdw blurRad="38100" dist="50800" dir="5400000" rotWithShape="0">
              <a:srgbClr val="292929">
                <a:alpha val="6975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40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270000" y="6223000"/>
            <a:ext cx="10464800" cy="1485900"/>
          </a:xfrm>
          <a:prstGeom prst="rect">
            <a:avLst/>
          </a:prstGeom>
        </p:spPr>
        <p:txBody>
          <a:bodyPr anchor="b"/>
          <a:lstStyle>
            <a:lvl1pPr>
              <a:defRPr i="1">
                <a:solidFill>
                  <a:srgbClr val="292929">
                    <a:alpha val="93000"/>
                  </a:srgbClr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41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270000" y="7696200"/>
            <a:ext cx="10464800" cy="1206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800" i="1">
                <a:solidFill>
                  <a:srgbClr val="C2453A"/>
                </a:solidFill>
              </a:defRPr>
            </a:lvl1pPr>
            <a:lvl2pPr marL="0" indent="0" algn="ctr">
              <a:spcBef>
                <a:spcPts val="0"/>
              </a:spcBef>
              <a:buSzTx/>
              <a:buNone/>
              <a:defRPr sz="3800" i="1">
                <a:solidFill>
                  <a:srgbClr val="C2453A"/>
                </a:solidFill>
              </a:defRPr>
            </a:lvl2pPr>
            <a:lvl3pPr marL="0" indent="0" algn="ctr">
              <a:spcBef>
                <a:spcPts val="0"/>
              </a:spcBef>
              <a:buSzTx/>
              <a:buNone/>
              <a:defRPr sz="3800" i="1">
                <a:solidFill>
                  <a:srgbClr val="C2453A"/>
                </a:solidFill>
              </a:defRPr>
            </a:lvl3pPr>
            <a:lvl4pPr marL="0" indent="0" algn="ctr">
              <a:spcBef>
                <a:spcPts val="0"/>
              </a:spcBef>
              <a:buSzTx/>
              <a:buNone/>
              <a:defRPr sz="3800" i="1">
                <a:solidFill>
                  <a:srgbClr val="C2453A"/>
                </a:solidFill>
              </a:defRPr>
            </a:lvl4pPr>
            <a:lvl5pPr marL="0" indent="0" algn="ctr">
              <a:spcBef>
                <a:spcPts val="0"/>
              </a:spcBef>
              <a:buSzTx/>
              <a:buNone/>
              <a:defRPr sz="3800" i="1">
                <a:solidFill>
                  <a:srgbClr val="C2453A"/>
                </a:solidFill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42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Заголовок — по центр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chalk_line-1.png" descr="chalk_line-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7800" y="0"/>
            <a:ext cx="3441700" cy="9794917"/>
          </a:xfrm>
          <a:prstGeom prst="rect">
            <a:avLst/>
          </a:prstGeom>
          <a:ln w="12700">
            <a:miter lim="400000"/>
          </a:ln>
        </p:spPr>
      </p:pic>
      <p:pic>
        <p:nvPicPr>
          <p:cNvPr id="50" name="chalk_line-2.png" descr="chalk_line-2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168900" y="1321245"/>
            <a:ext cx="7835900" cy="7934468"/>
          </a:xfrm>
          <a:prstGeom prst="rect">
            <a:avLst/>
          </a:prstGeom>
          <a:ln w="12700">
            <a:miter lim="400000"/>
          </a:ln>
        </p:spPr>
      </p:pic>
      <p:pic>
        <p:nvPicPr>
          <p:cNvPr id="51" name="scrapbook_cover_title_hi.png" descr="scrapbook_cover_title_hi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40735" y="2781300"/>
            <a:ext cx="11760201" cy="4178300"/>
          </a:xfrm>
          <a:prstGeom prst="rect">
            <a:avLst/>
          </a:prstGeom>
          <a:ln w="12700">
            <a:miter lim="400000"/>
          </a:ln>
        </p:spPr>
      </p:pic>
      <p:sp>
        <p:nvSpPr>
          <p:cNvPr id="52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270000" y="3733800"/>
            <a:ext cx="10464800" cy="2286000"/>
          </a:xfrm>
          <a:prstGeom prst="rect">
            <a:avLst/>
          </a:prstGeom>
        </p:spPr>
        <p:txBody>
          <a:bodyPr/>
          <a:lstStyle>
            <a:lvl1pPr>
              <a:defRPr i="1">
                <a:solidFill>
                  <a:srgbClr val="292929">
                    <a:alpha val="93000"/>
                  </a:srgbClr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53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Фото — вертикальн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lines-line-1.png" descr="lines-line-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47700" y="8864600"/>
            <a:ext cx="11798300" cy="292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61" name="wave-line.png" descr="wave-line.png"/>
          <p:cNvPicPr>
            <a:picLocks noChangeAspect="1"/>
          </p:cNvPicPr>
          <p:nvPr/>
        </p:nvPicPr>
        <p:blipFill>
          <a:blip r:embed="rId3">
            <a:extLst/>
          </a:blip>
          <a:srcRect l="16094" t="82" r="38169" b="147"/>
          <a:stretch>
            <a:fillRect/>
          </a:stretch>
        </p:blipFill>
        <p:spPr>
          <a:xfrm>
            <a:off x="799799" y="597015"/>
            <a:ext cx="11366898" cy="1397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" y="0"/>
                </a:moveTo>
                <a:lnTo>
                  <a:pt x="0" y="21600"/>
                </a:lnTo>
                <a:lnTo>
                  <a:pt x="21599" y="21600"/>
                </a:lnTo>
                <a:lnTo>
                  <a:pt x="21600" y="0"/>
                </a:lnTo>
                <a:lnTo>
                  <a:pt x="1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62" name="wave-line.png" descr="wave-line.png"/>
          <p:cNvPicPr>
            <a:picLocks noChangeAspect="1"/>
          </p:cNvPicPr>
          <p:nvPr/>
        </p:nvPicPr>
        <p:blipFill>
          <a:blip r:embed="rId3">
            <a:extLst/>
          </a:blip>
          <a:srcRect l="16504" r="50434"/>
          <a:stretch>
            <a:fillRect/>
          </a:stretch>
        </p:blipFill>
        <p:spPr>
          <a:xfrm rot="5400000">
            <a:off x="-3378364" y="4686136"/>
            <a:ext cx="8216901" cy="140025"/>
          </a:xfrm>
          <a:prstGeom prst="rect">
            <a:avLst/>
          </a:prstGeom>
          <a:ln w="12700">
            <a:miter lim="400000"/>
          </a:ln>
        </p:spPr>
      </p:pic>
      <p:pic>
        <p:nvPicPr>
          <p:cNvPr id="63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l="4761" t="2928" r="10186"/>
          <a:stretch>
            <a:fillRect/>
          </a:stretch>
        </p:blipFill>
        <p:spPr>
          <a:xfrm rot="16199985">
            <a:off x="-4244962" y="4772010"/>
            <a:ext cx="9753601" cy="209580"/>
          </a:xfrm>
          <a:prstGeom prst="rect">
            <a:avLst/>
          </a:prstGeom>
          <a:ln w="12700">
            <a:miter lim="400000"/>
          </a:ln>
        </p:spPr>
      </p:pic>
      <p:pic>
        <p:nvPicPr>
          <p:cNvPr id="64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t="5872" b="5891"/>
          <a:stretch>
            <a:fillRect/>
          </a:stretch>
        </p:blipFill>
        <p:spPr>
          <a:xfrm rot="21599984">
            <a:off x="698498" y="469906"/>
            <a:ext cx="11468107" cy="190503"/>
          </a:xfrm>
          <a:prstGeom prst="rect">
            <a:avLst/>
          </a:prstGeom>
          <a:ln w="12700">
            <a:miter lim="400000"/>
          </a:ln>
        </p:spPr>
      </p:pic>
      <p:pic>
        <p:nvPicPr>
          <p:cNvPr id="65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l="53986" t="2927" r="41139"/>
          <a:stretch>
            <a:fillRect/>
          </a:stretch>
        </p:blipFill>
        <p:spPr>
          <a:xfrm rot="21599984">
            <a:off x="12439650" y="9010646"/>
            <a:ext cx="558803" cy="209583"/>
          </a:xfrm>
          <a:prstGeom prst="rect">
            <a:avLst/>
          </a:prstGeom>
          <a:ln w="12700">
            <a:miter lim="400000"/>
          </a:ln>
        </p:spPr>
      </p:pic>
      <p:pic>
        <p:nvPicPr>
          <p:cNvPr id="66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l="37929" t="2926" r="56976"/>
          <a:stretch>
            <a:fillRect/>
          </a:stretch>
        </p:blipFill>
        <p:spPr>
          <a:xfrm rot="21599984">
            <a:off x="6350" y="9010651"/>
            <a:ext cx="584203" cy="209585"/>
          </a:xfrm>
          <a:prstGeom prst="rect">
            <a:avLst/>
          </a:prstGeom>
          <a:ln w="12700">
            <a:miter lim="400000"/>
          </a:ln>
        </p:spPr>
      </p:pic>
      <p:pic>
        <p:nvPicPr>
          <p:cNvPr id="67" name="lines-vert-line.png" descr="lines-vert-line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2153900" y="361949"/>
            <a:ext cx="317500" cy="8724901"/>
          </a:xfrm>
          <a:prstGeom prst="rect">
            <a:avLst/>
          </a:prstGeom>
          <a:ln w="12700">
            <a:miter lim="400000"/>
          </a:ln>
        </p:spPr>
      </p:pic>
      <p:sp>
        <p:nvSpPr>
          <p:cNvPr id="68" name="Изображение"/>
          <p:cNvSpPr>
            <a:spLocks noGrp="1"/>
          </p:cNvSpPr>
          <p:nvPr>
            <p:ph type="pic" sz="half" idx="13"/>
          </p:nvPr>
        </p:nvSpPr>
        <p:spPr>
          <a:xfrm>
            <a:off x="6565900" y="1358900"/>
            <a:ext cx="5185077" cy="6908800"/>
          </a:xfrm>
          <a:prstGeom prst="rect">
            <a:avLst/>
          </a:prstGeom>
          <a:ln w="101600">
            <a:solidFill>
              <a:srgbClr val="FFFFFF"/>
            </a:solidFill>
          </a:ln>
          <a:effectLst>
            <a:outerShdw blurRad="38100" dist="50800" dir="5400000" rotWithShape="0">
              <a:srgbClr val="292929">
                <a:alpha val="6975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9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079500" y="1358900"/>
            <a:ext cx="5054600" cy="3759200"/>
          </a:xfrm>
          <a:prstGeom prst="rect">
            <a:avLst/>
          </a:prstGeom>
        </p:spPr>
        <p:txBody>
          <a:bodyPr anchor="b"/>
          <a:lstStyle>
            <a:lvl1pPr>
              <a:defRPr i="1">
                <a:solidFill>
                  <a:srgbClr val="292929">
                    <a:alpha val="93000"/>
                  </a:srgbClr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t>Текст заголовка</a:t>
            </a:r>
          </a:p>
        </p:txBody>
      </p:sp>
      <p:sp>
        <p:nvSpPr>
          <p:cNvPr id="70" name="Уровень текста 1…"/>
          <p:cNvSpPr txBox="1">
            <a:spLocks noGrp="1"/>
          </p:cNvSpPr>
          <p:nvPr>
            <p:ph type="body" sz="quarter" idx="1"/>
          </p:nvPr>
        </p:nvSpPr>
        <p:spPr>
          <a:xfrm>
            <a:off x="1079500" y="5207000"/>
            <a:ext cx="5054600" cy="31496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800" i="1">
                <a:solidFill>
                  <a:srgbClr val="C2453A"/>
                </a:solidFill>
              </a:defRPr>
            </a:lvl1pPr>
            <a:lvl2pPr marL="0" indent="0" algn="ctr">
              <a:spcBef>
                <a:spcPts val="0"/>
              </a:spcBef>
              <a:buSzTx/>
              <a:buNone/>
              <a:defRPr sz="3800" i="1">
                <a:solidFill>
                  <a:srgbClr val="C2453A"/>
                </a:solidFill>
              </a:defRPr>
            </a:lvl2pPr>
            <a:lvl3pPr marL="0" indent="0" algn="ctr">
              <a:spcBef>
                <a:spcPts val="0"/>
              </a:spcBef>
              <a:buSzTx/>
              <a:buNone/>
              <a:defRPr sz="3800" i="1">
                <a:solidFill>
                  <a:srgbClr val="C2453A"/>
                </a:solidFill>
              </a:defRPr>
            </a:lvl3pPr>
            <a:lvl4pPr marL="0" indent="0" algn="ctr">
              <a:spcBef>
                <a:spcPts val="0"/>
              </a:spcBef>
              <a:buSzTx/>
              <a:buNone/>
              <a:defRPr sz="3800" i="1">
                <a:solidFill>
                  <a:srgbClr val="C2453A"/>
                </a:solidFill>
              </a:defRPr>
            </a:lvl4pPr>
            <a:lvl5pPr marL="0" indent="0" algn="ctr">
              <a:spcBef>
                <a:spcPts val="0"/>
              </a:spcBef>
              <a:buSzTx/>
              <a:buNone/>
              <a:defRPr sz="3800" i="1">
                <a:solidFill>
                  <a:srgbClr val="C2453A"/>
                </a:solidFill>
              </a:defRPr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7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Заголовок — сверх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dash-line.png" descr="dash-line.png"/>
          <p:cNvPicPr>
            <a:picLocks noChangeAspect="1"/>
          </p:cNvPicPr>
          <p:nvPr/>
        </p:nvPicPr>
        <p:blipFill>
          <a:blip r:embed="rId2">
            <a:extLst/>
          </a:blip>
          <a:srcRect t="21428" r="64507" b="16069"/>
          <a:stretch>
            <a:fillRect/>
          </a:stretch>
        </p:blipFill>
        <p:spPr>
          <a:xfrm>
            <a:off x="444500" y="1854199"/>
            <a:ext cx="12115801" cy="444502"/>
          </a:xfrm>
          <a:prstGeom prst="rect">
            <a:avLst/>
          </a:prstGeom>
          <a:ln w="12700">
            <a:miter lim="400000"/>
          </a:ln>
        </p:spPr>
      </p:pic>
      <p:pic>
        <p:nvPicPr>
          <p:cNvPr id="79" name="dash-line.png" descr="dash-line.png"/>
          <p:cNvPicPr>
            <a:picLocks noChangeAspect="1"/>
          </p:cNvPicPr>
          <p:nvPr/>
        </p:nvPicPr>
        <p:blipFill>
          <a:blip r:embed="rId2">
            <a:extLst/>
          </a:blip>
          <a:srcRect t="19642" r="61904" b="17856"/>
          <a:stretch>
            <a:fillRect/>
          </a:stretch>
        </p:blipFill>
        <p:spPr>
          <a:xfrm>
            <a:off x="0" y="8940799"/>
            <a:ext cx="13004802" cy="444502"/>
          </a:xfrm>
          <a:prstGeom prst="rect">
            <a:avLst/>
          </a:prstGeom>
          <a:ln w="12700">
            <a:miter lim="400000"/>
          </a:ln>
        </p:spPr>
      </p:pic>
      <p:pic>
        <p:nvPicPr>
          <p:cNvPr id="80" name="dash-line.png" descr="dash-line.png"/>
          <p:cNvPicPr>
            <a:picLocks noChangeAspect="1"/>
          </p:cNvPicPr>
          <p:nvPr/>
        </p:nvPicPr>
        <p:blipFill>
          <a:blip r:embed="rId2">
            <a:extLst/>
          </a:blip>
          <a:srcRect t="19642" r="71428" b="17856"/>
          <a:stretch>
            <a:fillRect/>
          </a:stretch>
        </p:blipFill>
        <p:spPr>
          <a:xfrm rot="5400000">
            <a:off x="-4260851" y="4654548"/>
            <a:ext cx="9753604" cy="444502"/>
          </a:xfrm>
          <a:prstGeom prst="rect">
            <a:avLst/>
          </a:prstGeom>
          <a:ln w="12700">
            <a:miter lim="400000"/>
          </a:ln>
        </p:spPr>
      </p:pic>
      <p:pic>
        <p:nvPicPr>
          <p:cNvPr id="81" name="dash-line.png" descr="dash-line.png"/>
          <p:cNvPicPr>
            <a:picLocks noChangeAspect="1"/>
          </p:cNvPicPr>
          <p:nvPr/>
        </p:nvPicPr>
        <p:blipFill>
          <a:blip r:embed="rId2">
            <a:extLst/>
          </a:blip>
          <a:srcRect t="16071" r="78794" b="21427"/>
          <a:stretch>
            <a:fillRect/>
          </a:stretch>
        </p:blipFill>
        <p:spPr>
          <a:xfrm rot="5400000">
            <a:off x="8769349" y="5238749"/>
            <a:ext cx="7239003" cy="444502"/>
          </a:xfrm>
          <a:prstGeom prst="rect">
            <a:avLst/>
          </a:prstGeom>
          <a:ln w="12700">
            <a:miter lim="400000"/>
          </a:ln>
        </p:spPr>
      </p:pic>
      <p:pic>
        <p:nvPicPr>
          <p:cNvPr id="82" name="tri-line.png" descr="tri-line.png"/>
          <p:cNvPicPr>
            <a:picLocks noChangeAspect="1"/>
          </p:cNvPicPr>
          <p:nvPr/>
        </p:nvPicPr>
        <p:blipFill>
          <a:blip r:embed="rId3">
            <a:extLst/>
          </a:blip>
          <a:srcRect l="70681" t="18886"/>
          <a:stretch>
            <a:fillRect/>
          </a:stretch>
        </p:blipFill>
        <p:spPr>
          <a:xfrm rot="16199995">
            <a:off x="-2691092" y="5364437"/>
            <a:ext cx="7048505" cy="409034"/>
          </a:xfrm>
          <a:prstGeom prst="rect">
            <a:avLst/>
          </a:prstGeom>
          <a:ln w="12700">
            <a:miter lim="400000"/>
          </a:ln>
        </p:spPr>
      </p:pic>
      <p:pic>
        <p:nvPicPr>
          <p:cNvPr id="83" name="tri-line.png" descr="tri-line.png"/>
          <p:cNvPicPr>
            <a:picLocks noChangeAspect="1"/>
          </p:cNvPicPr>
          <p:nvPr/>
        </p:nvPicPr>
        <p:blipFill>
          <a:blip r:embed="rId3">
            <a:extLst/>
          </a:blip>
          <a:srcRect l="9861" t="22490" r="62206"/>
          <a:stretch>
            <a:fillRect/>
          </a:stretch>
        </p:blipFill>
        <p:spPr>
          <a:xfrm rot="5399996">
            <a:off x="8842379" y="5419726"/>
            <a:ext cx="6654805" cy="387351"/>
          </a:xfrm>
          <a:prstGeom prst="rect">
            <a:avLst/>
          </a:prstGeom>
          <a:ln w="12700">
            <a:miter lim="400000"/>
          </a:ln>
        </p:spPr>
      </p:pic>
      <p:pic>
        <p:nvPicPr>
          <p:cNvPr id="84" name="tri-line.png" descr="tri-line.png"/>
          <p:cNvPicPr>
            <a:picLocks noChangeAspect="1"/>
          </p:cNvPicPr>
          <p:nvPr/>
        </p:nvPicPr>
        <p:blipFill>
          <a:blip r:embed="rId3">
            <a:extLst/>
          </a:blip>
          <a:srcRect t="18678" r="51892"/>
          <a:stretch>
            <a:fillRect/>
          </a:stretch>
        </p:blipFill>
        <p:spPr>
          <a:xfrm rot="10799995">
            <a:off x="882649" y="8775709"/>
            <a:ext cx="11461751" cy="406402"/>
          </a:xfrm>
          <a:prstGeom prst="rect">
            <a:avLst/>
          </a:prstGeom>
          <a:ln w="12700">
            <a:miter lim="400000"/>
          </a:ln>
        </p:spPr>
      </p:pic>
      <p:pic>
        <p:nvPicPr>
          <p:cNvPr id="85" name="tri-line.png" descr="tri-line.png"/>
          <p:cNvPicPr>
            <a:picLocks noChangeAspect="1"/>
          </p:cNvPicPr>
          <p:nvPr/>
        </p:nvPicPr>
        <p:blipFill>
          <a:blip r:embed="rId3">
            <a:extLst/>
          </a:blip>
          <a:srcRect t="17783" r="51945" b="17"/>
          <a:stretch>
            <a:fillRect/>
          </a:stretch>
        </p:blipFill>
        <p:spPr>
          <a:xfrm rot="21599996">
            <a:off x="838199" y="2057392"/>
            <a:ext cx="11449054" cy="410781"/>
          </a:xfrm>
          <a:prstGeom prst="rect">
            <a:avLst/>
          </a:prstGeom>
          <a:ln w="12700">
            <a:miter lim="400000"/>
          </a:ln>
        </p:spPr>
      </p:pic>
      <p:pic>
        <p:nvPicPr>
          <p:cNvPr id="86" name="scrapbook_title_hi.png" descr="scrapbook_title_hi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92200" y="304800"/>
            <a:ext cx="10845800" cy="2260600"/>
          </a:xfrm>
          <a:prstGeom prst="rect">
            <a:avLst/>
          </a:prstGeom>
          <a:ln w="12700">
            <a:miter lim="400000"/>
          </a:ln>
        </p:spPr>
      </p:pic>
      <p:sp>
        <p:nvSpPr>
          <p:cNvPr id="87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270000" y="254000"/>
            <a:ext cx="10464800" cy="2349500"/>
          </a:xfrm>
          <a:prstGeom prst="rect">
            <a:avLst/>
          </a:prstGeom>
        </p:spPr>
        <p:txBody>
          <a:bodyPr/>
          <a:lstStyle>
            <a:lvl1pPr>
              <a:defRPr sz="6200"/>
            </a:lvl1pPr>
          </a:lstStyle>
          <a:p>
            <a:r>
              <a:t>Текст заголовка</a:t>
            </a:r>
          </a:p>
        </p:txBody>
      </p:sp>
      <p:sp>
        <p:nvSpPr>
          <p:cNvPr id="88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Заголовок и 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dash-line.png" descr="dash-line.png"/>
          <p:cNvPicPr>
            <a:picLocks noChangeAspect="1"/>
          </p:cNvPicPr>
          <p:nvPr/>
        </p:nvPicPr>
        <p:blipFill>
          <a:blip r:embed="rId2">
            <a:extLst/>
          </a:blip>
          <a:srcRect t="21428" r="64507" b="16069"/>
          <a:stretch>
            <a:fillRect/>
          </a:stretch>
        </p:blipFill>
        <p:spPr>
          <a:xfrm>
            <a:off x="444500" y="1854199"/>
            <a:ext cx="12115801" cy="444502"/>
          </a:xfrm>
          <a:prstGeom prst="rect">
            <a:avLst/>
          </a:prstGeom>
          <a:ln w="12700">
            <a:miter lim="400000"/>
          </a:ln>
        </p:spPr>
      </p:pic>
      <p:pic>
        <p:nvPicPr>
          <p:cNvPr id="96" name="dash-line.png" descr="dash-line.png"/>
          <p:cNvPicPr>
            <a:picLocks noChangeAspect="1"/>
          </p:cNvPicPr>
          <p:nvPr/>
        </p:nvPicPr>
        <p:blipFill>
          <a:blip r:embed="rId2">
            <a:extLst/>
          </a:blip>
          <a:srcRect t="19642" r="61904" b="17856"/>
          <a:stretch>
            <a:fillRect/>
          </a:stretch>
        </p:blipFill>
        <p:spPr>
          <a:xfrm>
            <a:off x="0" y="8940799"/>
            <a:ext cx="13004802" cy="444502"/>
          </a:xfrm>
          <a:prstGeom prst="rect">
            <a:avLst/>
          </a:prstGeom>
          <a:ln w="12700">
            <a:miter lim="400000"/>
          </a:ln>
        </p:spPr>
      </p:pic>
      <p:pic>
        <p:nvPicPr>
          <p:cNvPr id="97" name="dash-line.png" descr="dash-line.png"/>
          <p:cNvPicPr>
            <a:picLocks noChangeAspect="1"/>
          </p:cNvPicPr>
          <p:nvPr/>
        </p:nvPicPr>
        <p:blipFill>
          <a:blip r:embed="rId2">
            <a:extLst/>
          </a:blip>
          <a:srcRect t="19642" r="71428" b="17856"/>
          <a:stretch>
            <a:fillRect/>
          </a:stretch>
        </p:blipFill>
        <p:spPr>
          <a:xfrm rot="5400000">
            <a:off x="-4260851" y="4654548"/>
            <a:ext cx="9753604" cy="444502"/>
          </a:xfrm>
          <a:prstGeom prst="rect">
            <a:avLst/>
          </a:prstGeom>
          <a:ln w="12700">
            <a:miter lim="400000"/>
          </a:ln>
        </p:spPr>
      </p:pic>
      <p:pic>
        <p:nvPicPr>
          <p:cNvPr id="98" name="dash-line.png" descr="dash-line.png"/>
          <p:cNvPicPr>
            <a:picLocks noChangeAspect="1"/>
          </p:cNvPicPr>
          <p:nvPr/>
        </p:nvPicPr>
        <p:blipFill>
          <a:blip r:embed="rId2">
            <a:extLst/>
          </a:blip>
          <a:srcRect t="16071" r="78794" b="21427"/>
          <a:stretch>
            <a:fillRect/>
          </a:stretch>
        </p:blipFill>
        <p:spPr>
          <a:xfrm rot="5400000">
            <a:off x="8769349" y="5238749"/>
            <a:ext cx="7239003" cy="444502"/>
          </a:xfrm>
          <a:prstGeom prst="rect">
            <a:avLst/>
          </a:prstGeom>
          <a:ln w="12700">
            <a:miter lim="400000"/>
          </a:ln>
        </p:spPr>
      </p:pic>
      <p:pic>
        <p:nvPicPr>
          <p:cNvPr id="99" name="tri-line.png" descr="tri-line.png"/>
          <p:cNvPicPr>
            <a:picLocks noChangeAspect="1"/>
          </p:cNvPicPr>
          <p:nvPr/>
        </p:nvPicPr>
        <p:blipFill>
          <a:blip r:embed="rId3">
            <a:extLst/>
          </a:blip>
          <a:srcRect l="70681" t="18886"/>
          <a:stretch>
            <a:fillRect/>
          </a:stretch>
        </p:blipFill>
        <p:spPr>
          <a:xfrm rot="16199995">
            <a:off x="-2691092" y="5364437"/>
            <a:ext cx="7048505" cy="409034"/>
          </a:xfrm>
          <a:prstGeom prst="rect">
            <a:avLst/>
          </a:prstGeom>
          <a:ln w="12700">
            <a:miter lim="400000"/>
          </a:ln>
        </p:spPr>
      </p:pic>
      <p:pic>
        <p:nvPicPr>
          <p:cNvPr id="100" name="tri-line.png" descr="tri-line.png"/>
          <p:cNvPicPr>
            <a:picLocks noChangeAspect="1"/>
          </p:cNvPicPr>
          <p:nvPr/>
        </p:nvPicPr>
        <p:blipFill>
          <a:blip r:embed="rId3">
            <a:extLst/>
          </a:blip>
          <a:srcRect l="9861" t="22490" r="62206"/>
          <a:stretch>
            <a:fillRect/>
          </a:stretch>
        </p:blipFill>
        <p:spPr>
          <a:xfrm rot="5399996">
            <a:off x="8842379" y="5419726"/>
            <a:ext cx="6654805" cy="38735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1" name="tri-line.png" descr="tri-line.png"/>
          <p:cNvPicPr>
            <a:picLocks noChangeAspect="1"/>
          </p:cNvPicPr>
          <p:nvPr/>
        </p:nvPicPr>
        <p:blipFill>
          <a:blip r:embed="rId3">
            <a:extLst/>
          </a:blip>
          <a:srcRect t="18678" r="51892"/>
          <a:stretch>
            <a:fillRect/>
          </a:stretch>
        </p:blipFill>
        <p:spPr>
          <a:xfrm rot="10799995">
            <a:off x="882649" y="8775709"/>
            <a:ext cx="11461751" cy="406402"/>
          </a:xfrm>
          <a:prstGeom prst="rect">
            <a:avLst/>
          </a:prstGeom>
          <a:ln w="12700">
            <a:miter lim="400000"/>
          </a:ln>
        </p:spPr>
      </p:pic>
      <p:pic>
        <p:nvPicPr>
          <p:cNvPr id="102" name="tri-line.png" descr="tri-line.png"/>
          <p:cNvPicPr>
            <a:picLocks noChangeAspect="1"/>
          </p:cNvPicPr>
          <p:nvPr/>
        </p:nvPicPr>
        <p:blipFill>
          <a:blip r:embed="rId3">
            <a:extLst/>
          </a:blip>
          <a:srcRect t="17783" r="51945" b="17"/>
          <a:stretch>
            <a:fillRect/>
          </a:stretch>
        </p:blipFill>
        <p:spPr>
          <a:xfrm rot="21599996">
            <a:off x="838199" y="2057392"/>
            <a:ext cx="11449054" cy="41078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3" name="scrapbook_title_hi.png" descr="scrapbook_title_hi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1092200" y="304800"/>
            <a:ext cx="10845800" cy="2260600"/>
          </a:xfrm>
          <a:prstGeom prst="rect">
            <a:avLst/>
          </a:prstGeom>
          <a:ln w="12700">
            <a:miter lim="400000"/>
          </a:ln>
        </p:spPr>
      </p:pic>
      <p:sp>
        <p:nvSpPr>
          <p:cNvPr id="104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270000" y="254000"/>
            <a:ext cx="10464800" cy="2349500"/>
          </a:xfrm>
          <a:prstGeom prst="rect">
            <a:avLst/>
          </a:prstGeom>
        </p:spPr>
        <p:txBody>
          <a:bodyPr/>
          <a:lstStyle>
            <a:lvl1pPr>
              <a:defRPr sz="6200"/>
            </a:lvl1pPr>
          </a:lstStyle>
          <a:p>
            <a:r>
              <a:t>Текст заголовка</a:t>
            </a:r>
          </a:p>
        </p:txBody>
      </p:sp>
      <p:sp>
        <p:nvSpPr>
          <p:cNvPr id="105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1270000" y="2971800"/>
            <a:ext cx="10464800" cy="5715000"/>
          </a:xfrm>
          <a:prstGeom prst="rect">
            <a:avLst/>
          </a:prstGeom>
        </p:spPr>
        <p:txBody>
          <a:bodyPr/>
          <a:lstStyle>
            <a:lvl1pPr>
              <a:buBlip>
                <a:blip r:embed="rId5"/>
              </a:buBlip>
            </a:lvl1pPr>
            <a:lvl2pPr>
              <a:buBlip>
                <a:blip r:embed="rId5"/>
              </a:buBlip>
            </a:lvl2pPr>
            <a:lvl3pPr>
              <a:buBlip>
                <a:blip r:embed="rId5"/>
              </a:buBlip>
            </a:lvl3pPr>
            <a:lvl4pPr>
              <a:buBlip>
                <a:blip r:embed="rId5"/>
              </a:buBlip>
            </a:lvl4pPr>
            <a:lvl5pPr>
              <a:buBlip>
                <a:blip r:embed="rId5"/>
              </a:buBlip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06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Заголовок, пункты и фо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plus-line.png" descr="plus-line.png"/>
          <p:cNvPicPr>
            <a:picLocks noChangeAspect="1"/>
          </p:cNvPicPr>
          <p:nvPr/>
        </p:nvPicPr>
        <p:blipFill>
          <a:blip r:embed="rId2">
            <a:extLst/>
          </a:blip>
          <a:srcRect l="2812" t="19999" r="57186" b="19999"/>
          <a:stretch>
            <a:fillRect/>
          </a:stretch>
        </p:blipFill>
        <p:spPr>
          <a:xfrm rot="5400000">
            <a:off x="-4305302" y="4724400"/>
            <a:ext cx="9753604" cy="304803"/>
          </a:xfrm>
          <a:prstGeom prst="rect">
            <a:avLst/>
          </a:prstGeom>
          <a:ln w="12700">
            <a:miter lim="400000"/>
          </a:ln>
        </p:spPr>
      </p:pic>
      <p:pic>
        <p:nvPicPr>
          <p:cNvPr id="114" name="plus-line.png" descr="plus-line.png"/>
          <p:cNvPicPr>
            <a:picLocks noChangeAspect="1"/>
          </p:cNvPicPr>
          <p:nvPr/>
        </p:nvPicPr>
        <p:blipFill>
          <a:blip r:embed="rId2">
            <a:extLst/>
          </a:blip>
          <a:srcRect l="10000" t="19999" r="61874" b="19999"/>
          <a:stretch>
            <a:fillRect/>
          </a:stretch>
        </p:blipFill>
        <p:spPr>
          <a:xfrm rot="5400000">
            <a:off x="8902700" y="5524499"/>
            <a:ext cx="6858001" cy="304802"/>
          </a:xfrm>
          <a:prstGeom prst="rect">
            <a:avLst/>
          </a:prstGeom>
          <a:ln w="12700">
            <a:miter lim="400000"/>
          </a:ln>
        </p:spPr>
      </p:pic>
      <p:pic>
        <p:nvPicPr>
          <p:cNvPr id="115" name="plus-line.png" descr="plus-line.png"/>
          <p:cNvPicPr>
            <a:picLocks noChangeAspect="1"/>
          </p:cNvPicPr>
          <p:nvPr/>
        </p:nvPicPr>
        <p:blipFill>
          <a:blip r:embed="rId2">
            <a:extLst/>
          </a:blip>
          <a:srcRect l="19114" t="12500" r="27551" b="27498"/>
          <a:stretch>
            <a:fillRect/>
          </a:stretch>
        </p:blipFill>
        <p:spPr>
          <a:xfrm rot="10800000">
            <a:off x="-1" y="9016997"/>
            <a:ext cx="13004804" cy="304803"/>
          </a:xfrm>
          <a:prstGeom prst="rect">
            <a:avLst/>
          </a:prstGeom>
          <a:ln w="12700">
            <a:miter lim="400000"/>
          </a:ln>
        </p:spPr>
      </p:pic>
      <p:pic>
        <p:nvPicPr>
          <p:cNvPr id="116" name="plus-line.png" descr="plus-line.png"/>
          <p:cNvPicPr>
            <a:picLocks noChangeAspect="1"/>
          </p:cNvPicPr>
          <p:nvPr/>
        </p:nvPicPr>
        <p:blipFill>
          <a:blip r:embed="rId2">
            <a:extLst/>
          </a:blip>
          <a:srcRect t="18751" r="51796" b="21247"/>
          <a:stretch>
            <a:fillRect/>
          </a:stretch>
        </p:blipFill>
        <p:spPr>
          <a:xfrm rot="10800002">
            <a:off x="704849" y="1974844"/>
            <a:ext cx="11753851" cy="304809"/>
          </a:xfrm>
          <a:prstGeom prst="rect">
            <a:avLst/>
          </a:prstGeom>
          <a:ln w="12700">
            <a:miter lim="400000"/>
          </a:ln>
        </p:spPr>
      </p:pic>
      <p:pic>
        <p:nvPicPr>
          <p:cNvPr id="117" name="scrapbook_title_hi.png" descr="scrapbook_title_hi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092200" y="304800"/>
            <a:ext cx="10845800" cy="2260600"/>
          </a:xfrm>
          <a:prstGeom prst="rect">
            <a:avLst/>
          </a:prstGeom>
          <a:ln w="12700">
            <a:miter lim="400000"/>
          </a:ln>
        </p:spPr>
      </p:pic>
      <p:sp>
        <p:nvSpPr>
          <p:cNvPr id="118" name="Изображение"/>
          <p:cNvSpPr>
            <a:spLocks noGrp="1"/>
          </p:cNvSpPr>
          <p:nvPr>
            <p:ph type="pic" sz="half" idx="13"/>
          </p:nvPr>
        </p:nvSpPr>
        <p:spPr>
          <a:xfrm rot="21360000">
            <a:off x="7449145" y="2547298"/>
            <a:ext cx="4737181" cy="6311902"/>
          </a:xfrm>
          <a:prstGeom prst="rect">
            <a:avLst/>
          </a:prstGeom>
          <a:ln w="101600">
            <a:solidFill>
              <a:srgbClr val="FFFFFF"/>
            </a:solidFill>
          </a:ln>
          <a:effectLst>
            <a:outerShdw blurRad="38100" dist="50800" dir="5400000" rotWithShape="0">
              <a:srgbClr val="292929">
                <a:alpha val="6975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19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270000" y="254000"/>
            <a:ext cx="10464800" cy="2349500"/>
          </a:xfrm>
          <a:prstGeom prst="rect">
            <a:avLst/>
          </a:prstGeom>
        </p:spPr>
        <p:txBody>
          <a:bodyPr/>
          <a:lstStyle>
            <a:lvl1pPr>
              <a:defRPr sz="6200"/>
            </a:lvl1pPr>
          </a:lstStyle>
          <a:p>
            <a:r>
              <a:t>Текст заголовка</a:t>
            </a:r>
          </a:p>
        </p:txBody>
      </p:sp>
      <p:sp>
        <p:nvSpPr>
          <p:cNvPr id="120" name="Уровень текста 1…"/>
          <p:cNvSpPr txBox="1">
            <a:spLocks noGrp="1"/>
          </p:cNvSpPr>
          <p:nvPr>
            <p:ph type="body" sz="half" idx="1"/>
          </p:nvPr>
        </p:nvSpPr>
        <p:spPr>
          <a:xfrm>
            <a:off x="1270000" y="2971800"/>
            <a:ext cx="4953000" cy="5842000"/>
          </a:xfrm>
          <a:prstGeom prst="rect">
            <a:avLst/>
          </a:prstGeom>
        </p:spPr>
        <p:txBody>
          <a:bodyPr/>
          <a:lstStyle>
            <a:lvl1pPr marL="368300" indent="-368300">
              <a:spcBef>
                <a:spcPts val="3000"/>
              </a:spcBef>
              <a:buBlip>
                <a:blip r:embed="rId4"/>
              </a:buBlip>
              <a:defRPr sz="2800"/>
            </a:lvl1pPr>
            <a:lvl2pPr marL="736600" indent="-368300">
              <a:spcBef>
                <a:spcPts val="3000"/>
              </a:spcBef>
              <a:buBlip>
                <a:blip r:embed="rId4"/>
              </a:buBlip>
              <a:defRPr sz="2800"/>
            </a:lvl2pPr>
            <a:lvl3pPr marL="1104900" indent="-368300">
              <a:spcBef>
                <a:spcPts val="3000"/>
              </a:spcBef>
              <a:buBlip>
                <a:blip r:embed="rId4"/>
              </a:buBlip>
              <a:defRPr sz="2800"/>
            </a:lvl3pPr>
            <a:lvl4pPr marL="1473200" indent="-368300">
              <a:spcBef>
                <a:spcPts val="3000"/>
              </a:spcBef>
              <a:buBlip>
                <a:blip r:embed="rId4"/>
              </a:buBlip>
              <a:defRPr sz="2800"/>
            </a:lvl4pPr>
            <a:lvl5pPr marL="1841500" indent="-368300">
              <a:spcBef>
                <a:spcPts val="3000"/>
              </a:spcBef>
              <a:buBlip>
                <a:blip r:embed="rId4"/>
              </a:buBlip>
              <a:defRPr sz="2800"/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21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нкт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Уровень текста 1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29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Фото — 3 шт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lines-line-1.png" descr="lines-line-1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47700" y="8864600"/>
            <a:ext cx="11798300" cy="292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7" name="wave-line.png" descr="wave-line.png"/>
          <p:cNvPicPr>
            <a:picLocks noChangeAspect="1"/>
          </p:cNvPicPr>
          <p:nvPr/>
        </p:nvPicPr>
        <p:blipFill>
          <a:blip r:embed="rId3">
            <a:extLst/>
          </a:blip>
          <a:srcRect l="16094" t="82" r="38169" b="147"/>
          <a:stretch>
            <a:fillRect/>
          </a:stretch>
        </p:blipFill>
        <p:spPr>
          <a:xfrm>
            <a:off x="799799" y="597015"/>
            <a:ext cx="11366898" cy="1397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" y="0"/>
                </a:moveTo>
                <a:lnTo>
                  <a:pt x="0" y="21600"/>
                </a:lnTo>
                <a:lnTo>
                  <a:pt x="21599" y="21600"/>
                </a:lnTo>
                <a:lnTo>
                  <a:pt x="21600" y="0"/>
                </a:lnTo>
                <a:lnTo>
                  <a:pt x="1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138" name="wave-line.png" descr="wave-line.png"/>
          <p:cNvPicPr>
            <a:picLocks noChangeAspect="1"/>
          </p:cNvPicPr>
          <p:nvPr/>
        </p:nvPicPr>
        <p:blipFill>
          <a:blip r:embed="rId3">
            <a:extLst/>
          </a:blip>
          <a:srcRect l="16504" r="50434"/>
          <a:stretch>
            <a:fillRect/>
          </a:stretch>
        </p:blipFill>
        <p:spPr>
          <a:xfrm rot="5400000">
            <a:off x="-3378364" y="4686136"/>
            <a:ext cx="8216901" cy="140025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l="4761" t="2928" r="10186"/>
          <a:stretch>
            <a:fillRect/>
          </a:stretch>
        </p:blipFill>
        <p:spPr>
          <a:xfrm rot="16199985">
            <a:off x="-4244962" y="4772010"/>
            <a:ext cx="9753601" cy="209580"/>
          </a:xfrm>
          <a:prstGeom prst="rect">
            <a:avLst/>
          </a:prstGeom>
          <a:ln w="12700">
            <a:miter lim="400000"/>
          </a:ln>
        </p:spPr>
      </p:pic>
      <p:pic>
        <p:nvPicPr>
          <p:cNvPr id="140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t="5872" b="5891"/>
          <a:stretch>
            <a:fillRect/>
          </a:stretch>
        </p:blipFill>
        <p:spPr>
          <a:xfrm rot="21599984">
            <a:off x="698498" y="469906"/>
            <a:ext cx="11468107" cy="190503"/>
          </a:xfrm>
          <a:prstGeom prst="rect">
            <a:avLst/>
          </a:prstGeom>
          <a:ln w="12700">
            <a:miter lim="400000"/>
          </a:ln>
        </p:spPr>
      </p:pic>
      <p:pic>
        <p:nvPicPr>
          <p:cNvPr id="141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l="53986" t="2927" r="41139"/>
          <a:stretch>
            <a:fillRect/>
          </a:stretch>
        </p:blipFill>
        <p:spPr>
          <a:xfrm rot="21599984">
            <a:off x="12439650" y="9010646"/>
            <a:ext cx="558803" cy="209583"/>
          </a:xfrm>
          <a:prstGeom prst="rect">
            <a:avLst/>
          </a:prstGeom>
          <a:ln w="12700">
            <a:miter lim="400000"/>
          </a:ln>
        </p:spPr>
      </p:pic>
      <p:pic>
        <p:nvPicPr>
          <p:cNvPr id="142" name="dots-line-cropped.png" descr="dots-line-cropped.png"/>
          <p:cNvPicPr>
            <a:picLocks noChangeAspect="1"/>
          </p:cNvPicPr>
          <p:nvPr/>
        </p:nvPicPr>
        <p:blipFill>
          <a:blip r:embed="rId4">
            <a:extLst/>
          </a:blip>
          <a:srcRect l="37929" t="2926" r="56976"/>
          <a:stretch>
            <a:fillRect/>
          </a:stretch>
        </p:blipFill>
        <p:spPr>
          <a:xfrm rot="21599984">
            <a:off x="6350" y="9010651"/>
            <a:ext cx="584203" cy="209585"/>
          </a:xfrm>
          <a:prstGeom prst="rect">
            <a:avLst/>
          </a:prstGeom>
          <a:ln w="12700">
            <a:miter lim="400000"/>
          </a:ln>
        </p:spPr>
      </p:pic>
      <p:pic>
        <p:nvPicPr>
          <p:cNvPr id="143" name="lines-vert-line.png" descr="lines-vert-line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2153900" y="361949"/>
            <a:ext cx="317500" cy="8724901"/>
          </a:xfrm>
          <a:prstGeom prst="rect">
            <a:avLst/>
          </a:prstGeom>
          <a:ln w="12700">
            <a:miter lim="400000"/>
          </a:ln>
        </p:spPr>
      </p:pic>
      <p:sp>
        <p:nvSpPr>
          <p:cNvPr id="144" name="Изображение"/>
          <p:cNvSpPr>
            <a:spLocks noGrp="1"/>
          </p:cNvSpPr>
          <p:nvPr>
            <p:ph type="pic" idx="13"/>
          </p:nvPr>
        </p:nvSpPr>
        <p:spPr>
          <a:xfrm rot="2">
            <a:off x="1041400" y="914400"/>
            <a:ext cx="6502401" cy="7861301"/>
          </a:xfrm>
          <a:prstGeom prst="rect">
            <a:avLst/>
          </a:prstGeom>
          <a:effectLst>
            <a:outerShdw blurRad="63500" dist="50800" dir="5400000" rotWithShape="0">
              <a:srgbClr val="292929">
                <a:alpha val="46500"/>
              </a:srgbClr>
            </a:outerShdw>
          </a:effectLst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45" name="Изображение"/>
          <p:cNvSpPr>
            <a:spLocks noGrp="1"/>
          </p:cNvSpPr>
          <p:nvPr>
            <p:ph type="pic" sz="quarter" idx="14"/>
          </p:nvPr>
        </p:nvSpPr>
        <p:spPr>
          <a:xfrm rot="180000">
            <a:off x="7029728" y="4460354"/>
            <a:ext cx="4959171" cy="4013203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46" name="Изображение"/>
          <p:cNvSpPr>
            <a:spLocks noGrp="1"/>
          </p:cNvSpPr>
          <p:nvPr>
            <p:ph type="pic" sz="quarter" idx="15"/>
          </p:nvPr>
        </p:nvSpPr>
        <p:spPr>
          <a:xfrm>
            <a:off x="6819900" y="939800"/>
            <a:ext cx="4889500" cy="36703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47" name="Номер слайда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ines-line-1.png" descr="lines-line-1.png"/>
          <p:cNvPicPr>
            <a:picLocks noChangeAspect="1"/>
          </p:cNvPicPr>
          <p:nvPr/>
        </p:nvPicPr>
        <p:blipFill>
          <a:blip r:embed="rId15">
            <a:extLst/>
          </a:blip>
          <a:stretch>
            <a:fillRect/>
          </a:stretch>
        </p:blipFill>
        <p:spPr>
          <a:xfrm>
            <a:off x="647700" y="8864600"/>
            <a:ext cx="11798300" cy="292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wave-line.png" descr="wave-line.png"/>
          <p:cNvPicPr>
            <a:picLocks noChangeAspect="1"/>
          </p:cNvPicPr>
          <p:nvPr/>
        </p:nvPicPr>
        <p:blipFill>
          <a:blip r:embed="rId16">
            <a:extLst/>
          </a:blip>
          <a:srcRect l="16094" t="82" r="38169" b="147"/>
          <a:stretch>
            <a:fillRect/>
          </a:stretch>
        </p:blipFill>
        <p:spPr>
          <a:xfrm>
            <a:off x="799799" y="597015"/>
            <a:ext cx="11366898" cy="1397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" y="0"/>
                </a:moveTo>
                <a:lnTo>
                  <a:pt x="0" y="21600"/>
                </a:lnTo>
                <a:lnTo>
                  <a:pt x="21599" y="21600"/>
                </a:lnTo>
                <a:lnTo>
                  <a:pt x="21600" y="0"/>
                </a:lnTo>
                <a:lnTo>
                  <a:pt x="1" y="0"/>
                </a:lnTo>
                <a:close/>
              </a:path>
            </a:pathLst>
          </a:custGeom>
          <a:ln w="12700">
            <a:miter lim="400000"/>
          </a:ln>
        </p:spPr>
      </p:pic>
      <p:pic>
        <p:nvPicPr>
          <p:cNvPr id="4" name="wave-line.png" descr="wave-line.png"/>
          <p:cNvPicPr>
            <a:picLocks noChangeAspect="1"/>
          </p:cNvPicPr>
          <p:nvPr/>
        </p:nvPicPr>
        <p:blipFill>
          <a:blip r:embed="rId16">
            <a:extLst/>
          </a:blip>
          <a:srcRect l="16504" r="50434"/>
          <a:stretch>
            <a:fillRect/>
          </a:stretch>
        </p:blipFill>
        <p:spPr>
          <a:xfrm rot="5400000">
            <a:off x="-3378364" y="4686136"/>
            <a:ext cx="8216901" cy="140025"/>
          </a:xfrm>
          <a:prstGeom prst="rect">
            <a:avLst/>
          </a:prstGeom>
          <a:ln w="12700">
            <a:miter lim="400000"/>
          </a:ln>
        </p:spPr>
      </p:pic>
      <p:pic>
        <p:nvPicPr>
          <p:cNvPr id="5" name="dots-line-cropped.png" descr="dots-line-cropped.png"/>
          <p:cNvPicPr>
            <a:picLocks noChangeAspect="1"/>
          </p:cNvPicPr>
          <p:nvPr/>
        </p:nvPicPr>
        <p:blipFill>
          <a:blip r:embed="rId17">
            <a:extLst/>
          </a:blip>
          <a:srcRect l="4761" t="2928" r="10186"/>
          <a:stretch>
            <a:fillRect/>
          </a:stretch>
        </p:blipFill>
        <p:spPr>
          <a:xfrm rot="16199985">
            <a:off x="-4244962" y="4772010"/>
            <a:ext cx="9753601" cy="209580"/>
          </a:xfrm>
          <a:prstGeom prst="rect">
            <a:avLst/>
          </a:prstGeom>
          <a:ln w="12700">
            <a:miter lim="400000"/>
          </a:ln>
        </p:spPr>
      </p:pic>
      <p:pic>
        <p:nvPicPr>
          <p:cNvPr id="6" name="dots-line-cropped.png" descr="dots-line-cropped.png"/>
          <p:cNvPicPr>
            <a:picLocks noChangeAspect="1"/>
          </p:cNvPicPr>
          <p:nvPr/>
        </p:nvPicPr>
        <p:blipFill>
          <a:blip r:embed="rId17">
            <a:extLst/>
          </a:blip>
          <a:srcRect t="5872" b="5891"/>
          <a:stretch>
            <a:fillRect/>
          </a:stretch>
        </p:blipFill>
        <p:spPr>
          <a:xfrm rot="21599984">
            <a:off x="698498" y="469906"/>
            <a:ext cx="11468107" cy="190503"/>
          </a:xfrm>
          <a:prstGeom prst="rect">
            <a:avLst/>
          </a:prstGeom>
          <a:ln w="12700">
            <a:miter lim="400000"/>
          </a:ln>
        </p:spPr>
      </p:pic>
      <p:pic>
        <p:nvPicPr>
          <p:cNvPr id="7" name="dots-line-cropped.png" descr="dots-line-cropped.png"/>
          <p:cNvPicPr>
            <a:picLocks noChangeAspect="1"/>
          </p:cNvPicPr>
          <p:nvPr/>
        </p:nvPicPr>
        <p:blipFill>
          <a:blip r:embed="rId17">
            <a:extLst/>
          </a:blip>
          <a:srcRect l="53986" t="2927" r="41139"/>
          <a:stretch>
            <a:fillRect/>
          </a:stretch>
        </p:blipFill>
        <p:spPr>
          <a:xfrm rot="21599984">
            <a:off x="12439650" y="9010646"/>
            <a:ext cx="558803" cy="209583"/>
          </a:xfrm>
          <a:prstGeom prst="rect">
            <a:avLst/>
          </a:prstGeom>
          <a:ln w="12700">
            <a:miter lim="400000"/>
          </a:ln>
        </p:spPr>
      </p:pic>
      <p:pic>
        <p:nvPicPr>
          <p:cNvPr id="8" name="dots-line-cropped.png" descr="dots-line-cropped.png"/>
          <p:cNvPicPr>
            <a:picLocks noChangeAspect="1"/>
          </p:cNvPicPr>
          <p:nvPr/>
        </p:nvPicPr>
        <p:blipFill>
          <a:blip r:embed="rId17">
            <a:extLst/>
          </a:blip>
          <a:srcRect l="37929" t="2926" r="56976"/>
          <a:stretch>
            <a:fillRect/>
          </a:stretch>
        </p:blipFill>
        <p:spPr>
          <a:xfrm rot="21599984">
            <a:off x="6350" y="9010651"/>
            <a:ext cx="584203" cy="209585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lines-vert-line.png" descr="lines-vert-line.png"/>
          <p:cNvPicPr>
            <a:picLocks noChangeAspect="1"/>
          </p:cNvPicPr>
          <p:nvPr/>
        </p:nvPicPr>
        <p:blipFill>
          <a:blip r:embed="rId18">
            <a:extLst/>
          </a:blip>
          <a:stretch>
            <a:fillRect/>
          </a:stretch>
        </p:blipFill>
        <p:spPr>
          <a:xfrm>
            <a:off x="12153900" y="361949"/>
            <a:ext cx="317500" cy="8724901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Уровень текста 1…"/>
          <p:cNvSpPr txBox="1">
            <a:spLocks noGrp="1"/>
          </p:cNvSpPr>
          <p:nvPr>
            <p:ph type="body" idx="1"/>
          </p:nvPr>
        </p:nvSpPr>
        <p:spPr>
          <a:xfrm>
            <a:off x="1270000" y="1511300"/>
            <a:ext cx="10464800" cy="6731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19"/>
              </a:buBlip>
            </a:lvl1pPr>
            <a:lvl2pPr>
              <a:buBlip>
                <a:blip r:embed="rId19"/>
              </a:buBlip>
            </a:lvl2pPr>
            <a:lvl3pPr>
              <a:buBlip>
                <a:blip r:embed="rId19"/>
              </a:buBlip>
            </a:lvl3pPr>
            <a:lvl4pPr>
              <a:buBlip>
                <a:blip r:embed="rId19"/>
              </a:buBlip>
            </a:lvl4pPr>
            <a:lvl5pPr>
              <a:buBlip>
                <a:blip r:embed="rId19"/>
              </a:buBlip>
            </a:lvl5pPr>
          </a:lstStyle>
          <a:p>
            <a:r>
              <a:t>Уровень текста 1</a:t>
            </a:r>
          </a:p>
          <a:p>
            <a:pPr lvl="1"/>
            <a:r>
              <a:t>Уровень текста 2</a:t>
            </a:r>
          </a:p>
          <a:p>
            <a:pPr lvl="2"/>
            <a:r>
              <a:t>Уровень текста 3</a:t>
            </a:r>
          </a:p>
          <a:p>
            <a:pPr lvl="3"/>
            <a:r>
              <a:t>Уровень текста 4</a:t>
            </a:r>
          </a:p>
          <a:p>
            <a:pPr lvl="4"/>
            <a:r>
              <a:t>Уровень текста 5</a:t>
            </a:r>
          </a:p>
        </p:txBody>
      </p:sp>
      <p:sp>
        <p:nvSpPr>
          <p:cNvPr id="11" name="Текст заголовка"/>
          <p:cNvSpPr txBox="1">
            <a:spLocks noGrp="1"/>
          </p:cNvSpPr>
          <p:nvPr>
            <p:ph type="title"/>
          </p:nvPr>
        </p:nvSpPr>
        <p:spPr>
          <a:xfrm>
            <a:off x="1948462" y="1950720"/>
            <a:ext cx="10403841" cy="66152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Текст заголовка</a:t>
            </a:r>
          </a:p>
        </p:txBody>
      </p:sp>
      <p:sp>
        <p:nvSpPr>
          <p:cNvPr id="12" name="Номер слайда"/>
          <p:cNvSpPr txBox="1">
            <a:spLocks noGrp="1"/>
          </p:cNvSpPr>
          <p:nvPr>
            <p:ph type="sldNum" sz="quarter" idx="2"/>
          </p:nvPr>
        </p:nvSpPr>
        <p:spPr>
          <a:xfrm>
            <a:off x="6279642" y="9296400"/>
            <a:ext cx="432817" cy="4064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200">
                <a:solidFill>
                  <a:srgbClr val="006288"/>
                </a:solidFill>
                <a:latin typeface="Marker Felt"/>
                <a:ea typeface="Marker Felt"/>
                <a:cs typeface="Marker Felt"/>
                <a:sym typeface="Marker Felt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800" b="0" i="0" u="none" strike="noStrike" cap="none" spc="0" baseline="0">
          <a:ln>
            <a:noFill/>
          </a:ln>
          <a:solidFill>
            <a:srgbClr val="528D4D"/>
          </a:solidFill>
          <a:uFillTx/>
          <a:latin typeface="Marker Felt"/>
          <a:ea typeface="Marker Felt"/>
          <a:cs typeface="Marker Felt"/>
          <a:sym typeface="Marker Felt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800" b="0" i="0" u="none" strike="noStrike" cap="none" spc="0" baseline="0">
          <a:ln>
            <a:noFill/>
          </a:ln>
          <a:solidFill>
            <a:srgbClr val="528D4D"/>
          </a:solidFill>
          <a:uFillTx/>
          <a:latin typeface="Marker Felt"/>
          <a:ea typeface="Marker Felt"/>
          <a:cs typeface="Marker Felt"/>
          <a:sym typeface="Marker Felt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800" b="0" i="0" u="none" strike="noStrike" cap="none" spc="0" baseline="0">
          <a:ln>
            <a:noFill/>
          </a:ln>
          <a:solidFill>
            <a:srgbClr val="528D4D"/>
          </a:solidFill>
          <a:uFillTx/>
          <a:latin typeface="Marker Felt"/>
          <a:ea typeface="Marker Felt"/>
          <a:cs typeface="Marker Felt"/>
          <a:sym typeface="Marker Felt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800" b="0" i="0" u="none" strike="noStrike" cap="none" spc="0" baseline="0">
          <a:ln>
            <a:noFill/>
          </a:ln>
          <a:solidFill>
            <a:srgbClr val="528D4D"/>
          </a:solidFill>
          <a:uFillTx/>
          <a:latin typeface="Marker Felt"/>
          <a:ea typeface="Marker Felt"/>
          <a:cs typeface="Marker Felt"/>
          <a:sym typeface="Marker Felt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800" b="0" i="0" u="none" strike="noStrike" cap="none" spc="0" baseline="0">
          <a:ln>
            <a:noFill/>
          </a:ln>
          <a:solidFill>
            <a:srgbClr val="528D4D"/>
          </a:solidFill>
          <a:uFillTx/>
          <a:latin typeface="Marker Felt"/>
          <a:ea typeface="Marker Felt"/>
          <a:cs typeface="Marker Felt"/>
          <a:sym typeface="Marker Felt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800" b="0" i="0" u="none" strike="noStrike" cap="none" spc="0" baseline="0">
          <a:ln>
            <a:noFill/>
          </a:ln>
          <a:solidFill>
            <a:srgbClr val="528D4D"/>
          </a:solidFill>
          <a:uFillTx/>
          <a:latin typeface="Marker Felt"/>
          <a:ea typeface="Marker Felt"/>
          <a:cs typeface="Marker Felt"/>
          <a:sym typeface="Marker Felt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800" b="0" i="0" u="none" strike="noStrike" cap="none" spc="0" baseline="0">
          <a:ln>
            <a:noFill/>
          </a:ln>
          <a:solidFill>
            <a:srgbClr val="528D4D"/>
          </a:solidFill>
          <a:uFillTx/>
          <a:latin typeface="Marker Felt"/>
          <a:ea typeface="Marker Felt"/>
          <a:cs typeface="Marker Felt"/>
          <a:sym typeface="Marker Felt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800" b="0" i="0" u="none" strike="noStrike" cap="none" spc="0" baseline="0">
          <a:ln>
            <a:noFill/>
          </a:ln>
          <a:solidFill>
            <a:srgbClr val="528D4D"/>
          </a:solidFill>
          <a:uFillTx/>
          <a:latin typeface="Marker Felt"/>
          <a:ea typeface="Marker Felt"/>
          <a:cs typeface="Marker Felt"/>
          <a:sym typeface="Marker Felt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800" b="0" i="0" u="none" strike="noStrike" cap="none" spc="0" baseline="0">
          <a:ln>
            <a:noFill/>
          </a:ln>
          <a:solidFill>
            <a:srgbClr val="528D4D"/>
          </a:solidFill>
          <a:uFillTx/>
          <a:latin typeface="Marker Felt"/>
          <a:ea typeface="Marker Felt"/>
          <a:cs typeface="Marker Felt"/>
          <a:sym typeface="Marker Felt"/>
        </a:defRPr>
      </a:lvl9pPr>
    </p:titleStyle>
    <p:bodyStyle>
      <a:lvl1pPr marL="457200" marR="0" indent="-457200" algn="l" defTabSz="584200" rtl="0" latinLnBrk="0">
        <a:lnSpc>
          <a:spcPct val="100000"/>
        </a:lnSpc>
        <a:spcBef>
          <a:spcPts val="4000"/>
        </a:spcBef>
        <a:spcAft>
          <a:spcPts val="0"/>
        </a:spcAft>
        <a:buClrTx/>
        <a:buSzPct val="50000"/>
        <a:buFontTx/>
        <a:buBlip>
          <a:blip r:embed="rId19"/>
        </a:buBlip>
        <a:tabLst/>
        <a:defRPr sz="3600" b="0" i="0" u="none" strike="noStrike" cap="none" spc="0" baseline="0">
          <a:ln>
            <a:noFill/>
          </a:ln>
          <a:solidFill>
            <a:srgbClr val="006288"/>
          </a:solidFill>
          <a:uFillTx/>
          <a:latin typeface="Georgia"/>
          <a:ea typeface="Georgia"/>
          <a:cs typeface="Georgia"/>
          <a:sym typeface="Georgia"/>
        </a:defRPr>
      </a:lvl1pPr>
      <a:lvl2pPr marL="914400" marR="0" indent="-457200" algn="l" defTabSz="584200" rtl="0" latinLnBrk="0">
        <a:lnSpc>
          <a:spcPct val="100000"/>
        </a:lnSpc>
        <a:spcBef>
          <a:spcPts val="4000"/>
        </a:spcBef>
        <a:spcAft>
          <a:spcPts val="0"/>
        </a:spcAft>
        <a:buClrTx/>
        <a:buSzPct val="50000"/>
        <a:buFontTx/>
        <a:buBlip>
          <a:blip r:embed="rId19"/>
        </a:buBlip>
        <a:tabLst/>
        <a:defRPr sz="3600" b="0" i="0" u="none" strike="noStrike" cap="none" spc="0" baseline="0">
          <a:ln>
            <a:noFill/>
          </a:ln>
          <a:solidFill>
            <a:srgbClr val="006288"/>
          </a:solidFill>
          <a:uFillTx/>
          <a:latin typeface="Georgia"/>
          <a:ea typeface="Georgia"/>
          <a:cs typeface="Georgia"/>
          <a:sym typeface="Georgia"/>
        </a:defRPr>
      </a:lvl2pPr>
      <a:lvl3pPr marL="1371600" marR="0" indent="-457200" algn="l" defTabSz="584200" rtl="0" latinLnBrk="0">
        <a:lnSpc>
          <a:spcPct val="100000"/>
        </a:lnSpc>
        <a:spcBef>
          <a:spcPts val="4000"/>
        </a:spcBef>
        <a:spcAft>
          <a:spcPts val="0"/>
        </a:spcAft>
        <a:buClrTx/>
        <a:buSzPct val="50000"/>
        <a:buFontTx/>
        <a:buBlip>
          <a:blip r:embed="rId19"/>
        </a:buBlip>
        <a:tabLst/>
        <a:defRPr sz="3600" b="0" i="0" u="none" strike="noStrike" cap="none" spc="0" baseline="0">
          <a:ln>
            <a:noFill/>
          </a:ln>
          <a:solidFill>
            <a:srgbClr val="006288"/>
          </a:solidFill>
          <a:uFillTx/>
          <a:latin typeface="Georgia"/>
          <a:ea typeface="Georgia"/>
          <a:cs typeface="Georgia"/>
          <a:sym typeface="Georgia"/>
        </a:defRPr>
      </a:lvl3pPr>
      <a:lvl4pPr marL="1828800" marR="0" indent="-457200" algn="l" defTabSz="584200" rtl="0" latinLnBrk="0">
        <a:lnSpc>
          <a:spcPct val="100000"/>
        </a:lnSpc>
        <a:spcBef>
          <a:spcPts val="4000"/>
        </a:spcBef>
        <a:spcAft>
          <a:spcPts val="0"/>
        </a:spcAft>
        <a:buClrTx/>
        <a:buSzPct val="50000"/>
        <a:buFontTx/>
        <a:buBlip>
          <a:blip r:embed="rId19"/>
        </a:buBlip>
        <a:tabLst/>
        <a:defRPr sz="3600" b="0" i="0" u="none" strike="noStrike" cap="none" spc="0" baseline="0">
          <a:ln>
            <a:noFill/>
          </a:ln>
          <a:solidFill>
            <a:srgbClr val="006288"/>
          </a:solidFill>
          <a:uFillTx/>
          <a:latin typeface="Georgia"/>
          <a:ea typeface="Georgia"/>
          <a:cs typeface="Georgia"/>
          <a:sym typeface="Georgia"/>
        </a:defRPr>
      </a:lvl4pPr>
      <a:lvl5pPr marL="2286000" marR="0" indent="-457200" algn="l" defTabSz="584200" rtl="0" latinLnBrk="0">
        <a:lnSpc>
          <a:spcPct val="100000"/>
        </a:lnSpc>
        <a:spcBef>
          <a:spcPts val="4000"/>
        </a:spcBef>
        <a:spcAft>
          <a:spcPts val="0"/>
        </a:spcAft>
        <a:buClrTx/>
        <a:buSzPct val="50000"/>
        <a:buFontTx/>
        <a:buBlip>
          <a:blip r:embed="rId19"/>
        </a:buBlip>
        <a:tabLst/>
        <a:defRPr sz="3600" b="0" i="0" u="none" strike="noStrike" cap="none" spc="0" baseline="0">
          <a:ln>
            <a:noFill/>
          </a:ln>
          <a:solidFill>
            <a:srgbClr val="006288"/>
          </a:solidFill>
          <a:uFillTx/>
          <a:latin typeface="Georgia"/>
          <a:ea typeface="Georgia"/>
          <a:cs typeface="Georgia"/>
          <a:sym typeface="Georgia"/>
        </a:defRPr>
      </a:lvl5pPr>
      <a:lvl6pPr marL="2743200" marR="0" indent="-457200" algn="l" defTabSz="584200" rtl="0" latinLnBrk="0">
        <a:lnSpc>
          <a:spcPct val="100000"/>
        </a:lnSpc>
        <a:spcBef>
          <a:spcPts val="4000"/>
        </a:spcBef>
        <a:spcAft>
          <a:spcPts val="0"/>
        </a:spcAft>
        <a:buClrTx/>
        <a:buSzPct val="50000"/>
        <a:buFontTx/>
        <a:buBlip>
          <a:blip r:embed="rId19"/>
        </a:buBlip>
        <a:tabLst/>
        <a:defRPr sz="3600" b="0" i="0" u="none" strike="noStrike" cap="none" spc="0" baseline="0">
          <a:ln>
            <a:noFill/>
          </a:ln>
          <a:solidFill>
            <a:srgbClr val="006288"/>
          </a:solidFill>
          <a:uFillTx/>
          <a:latin typeface="Georgia"/>
          <a:ea typeface="Georgia"/>
          <a:cs typeface="Georgia"/>
          <a:sym typeface="Georgia"/>
        </a:defRPr>
      </a:lvl6pPr>
      <a:lvl7pPr marL="3200400" marR="0" indent="-457200" algn="l" defTabSz="584200" rtl="0" latinLnBrk="0">
        <a:lnSpc>
          <a:spcPct val="100000"/>
        </a:lnSpc>
        <a:spcBef>
          <a:spcPts val="4000"/>
        </a:spcBef>
        <a:spcAft>
          <a:spcPts val="0"/>
        </a:spcAft>
        <a:buClrTx/>
        <a:buSzPct val="50000"/>
        <a:buFontTx/>
        <a:buBlip>
          <a:blip r:embed="rId19"/>
        </a:buBlip>
        <a:tabLst/>
        <a:defRPr sz="3600" b="0" i="0" u="none" strike="noStrike" cap="none" spc="0" baseline="0">
          <a:ln>
            <a:noFill/>
          </a:ln>
          <a:solidFill>
            <a:srgbClr val="006288"/>
          </a:solidFill>
          <a:uFillTx/>
          <a:latin typeface="Georgia"/>
          <a:ea typeface="Georgia"/>
          <a:cs typeface="Georgia"/>
          <a:sym typeface="Georgia"/>
        </a:defRPr>
      </a:lvl7pPr>
      <a:lvl8pPr marL="3657600" marR="0" indent="-457200" algn="l" defTabSz="584200" rtl="0" latinLnBrk="0">
        <a:lnSpc>
          <a:spcPct val="100000"/>
        </a:lnSpc>
        <a:spcBef>
          <a:spcPts val="4000"/>
        </a:spcBef>
        <a:spcAft>
          <a:spcPts val="0"/>
        </a:spcAft>
        <a:buClrTx/>
        <a:buSzPct val="50000"/>
        <a:buFontTx/>
        <a:buBlip>
          <a:blip r:embed="rId19"/>
        </a:buBlip>
        <a:tabLst/>
        <a:defRPr sz="3600" b="0" i="0" u="none" strike="noStrike" cap="none" spc="0" baseline="0">
          <a:ln>
            <a:noFill/>
          </a:ln>
          <a:solidFill>
            <a:srgbClr val="006288"/>
          </a:solidFill>
          <a:uFillTx/>
          <a:latin typeface="Georgia"/>
          <a:ea typeface="Georgia"/>
          <a:cs typeface="Georgia"/>
          <a:sym typeface="Georgia"/>
        </a:defRPr>
      </a:lvl8pPr>
      <a:lvl9pPr marL="4114800" marR="0" indent="-457200" algn="l" defTabSz="584200" rtl="0" latinLnBrk="0">
        <a:lnSpc>
          <a:spcPct val="100000"/>
        </a:lnSpc>
        <a:spcBef>
          <a:spcPts val="4000"/>
        </a:spcBef>
        <a:spcAft>
          <a:spcPts val="0"/>
        </a:spcAft>
        <a:buClrTx/>
        <a:buSzPct val="50000"/>
        <a:buFontTx/>
        <a:buBlip>
          <a:blip r:embed="rId19"/>
        </a:buBlip>
        <a:tabLst/>
        <a:defRPr sz="3600" b="0" i="0" u="none" strike="noStrike" cap="none" spc="0" baseline="0">
          <a:ln>
            <a:noFill/>
          </a:ln>
          <a:solidFill>
            <a:srgbClr val="006288"/>
          </a:solidFill>
          <a:uFillTx/>
          <a:latin typeface="Georgia"/>
          <a:ea typeface="Georgia"/>
          <a:cs typeface="Georgia"/>
          <a:sym typeface="Georgia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Marker Fel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tiff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ПРОЕКТ…"/>
          <p:cNvSpPr txBox="1">
            <a:spLocks noGrp="1"/>
          </p:cNvSpPr>
          <p:nvPr>
            <p:ph type="ctrTitle"/>
          </p:nvPr>
        </p:nvSpPr>
        <p:spPr>
          <a:xfrm>
            <a:off x="1215989" y="1233462"/>
            <a:ext cx="10537248" cy="3402038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 sz="2900" b="1" i="0">
                <a:solidFill>
                  <a:srgbClr val="528D4D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sz="3600" smtClean="0"/>
              <a:t>ПРОЕКТ</a:t>
            </a:r>
            <a:endParaRPr sz="3600">
              <a:latin typeface="Marker Felt"/>
              <a:ea typeface="Marker Felt"/>
              <a:cs typeface="Marker Felt"/>
              <a:sym typeface="Marker Felt"/>
            </a:endParaRPr>
          </a:p>
          <a:p>
            <a:pPr>
              <a:defRPr sz="2900" i="0">
                <a:solidFill>
                  <a:srgbClr val="528D4D"/>
                </a:solidFill>
                <a:latin typeface="Marker Felt"/>
                <a:ea typeface="Marker Felt"/>
                <a:cs typeface="Marker Felt"/>
                <a:sym typeface="Marker Felt"/>
              </a:defRPr>
            </a:pPr>
            <a:endParaRPr sz="3600"/>
          </a:p>
          <a:p>
            <a:pPr>
              <a:defRPr sz="2900" b="1" i="0">
                <a:solidFill>
                  <a:srgbClr val="528D4D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sz="3600"/>
              <a:t>Эко Новый год</a:t>
            </a:r>
          </a:p>
        </p:txBody>
      </p:sp>
      <p:sp>
        <p:nvSpPr>
          <p:cNvPr id="205" name="Выполнила:…"/>
          <p:cNvSpPr txBox="1">
            <a:spLocks noGrp="1"/>
          </p:cNvSpPr>
          <p:nvPr>
            <p:ph type="subTitle" sz="quarter" idx="1"/>
          </p:nvPr>
        </p:nvSpPr>
        <p:spPr>
          <a:xfrm>
            <a:off x="2425700" y="7691487"/>
            <a:ext cx="10464800" cy="2062115"/>
          </a:xfrm>
          <a:prstGeom prst="rect">
            <a:avLst/>
          </a:prstGeom>
        </p:spPr>
        <p:txBody>
          <a:bodyPr/>
          <a:lstStyle/>
          <a:p>
            <a:pPr algn="r" defTabSz="245363">
              <a:lnSpc>
                <a:spcPct val="90000"/>
              </a:lnSpc>
              <a:defRPr sz="1600"/>
            </a:pPr>
            <a:r>
              <a:rPr lang="ru-RU" dirty="0" smtClean="0"/>
              <a:t>Подготовила</a:t>
            </a:r>
            <a:r>
              <a:rPr smtClean="0"/>
              <a:t>:</a:t>
            </a:r>
            <a:endParaRPr/>
          </a:p>
          <a:p>
            <a:pPr algn="r" defTabSz="245363">
              <a:lnSpc>
                <a:spcPct val="90000"/>
              </a:lnSpc>
              <a:defRPr sz="1600"/>
            </a:pPr>
            <a:endParaRPr/>
          </a:p>
          <a:p>
            <a:pPr algn="r" defTabSz="245363">
              <a:lnSpc>
                <a:spcPct val="90000"/>
              </a:lnSpc>
              <a:defRPr sz="1600"/>
            </a:pPr>
            <a:r>
              <a:rPr smtClean="0"/>
              <a:t>Таран Галина </a:t>
            </a:r>
            <a:r>
              <a:t>Александровна,</a:t>
            </a:r>
          </a:p>
          <a:p>
            <a:pPr algn="r" defTabSz="245363">
              <a:lnSpc>
                <a:spcPct val="90000"/>
              </a:lnSpc>
              <a:defRPr sz="1600"/>
            </a:pPr>
            <a:r>
              <a:t>педагог дополнительного образования </a:t>
            </a:r>
          </a:p>
          <a:p>
            <a:pPr algn="r" defTabSz="245363">
              <a:lnSpc>
                <a:spcPct val="90000"/>
              </a:lnSpc>
              <a:defRPr sz="1600"/>
            </a:pPr>
            <a:r>
              <a:t>ГБУ ДО БелОДЭБЦ</a:t>
            </a:r>
          </a:p>
        </p:txBody>
      </p:sp>
      <p:pic>
        <p:nvPicPr>
          <p:cNvPr id="206" name="image1.jpeg" descr="image1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645012" y="4849102"/>
            <a:ext cx="3688736" cy="490449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" name="Рисунок 1" descr="Рисунок 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30302" y="1019146"/>
            <a:ext cx="4681729" cy="4835668"/>
          </a:xfrm>
          <a:prstGeom prst="rect">
            <a:avLst/>
          </a:prstGeom>
          <a:ln w="12700">
            <a:miter lim="400000"/>
          </a:ln>
        </p:spPr>
      </p:pic>
      <p:pic>
        <p:nvPicPr>
          <p:cNvPr id="239" name="Рисунок 2" descr="Рисунок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931028" y="1019146"/>
            <a:ext cx="4681730" cy="4857788"/>
          </a:xfrm>
          <a:prstGeom prst="rect">
            <a:avLst/>
          </a:prstGeom>
          <a:ln w="12700">
            <a:miter lim="400000"/>
          </a:ln>
        </p:spPr>
      </p:pic>
      <p:sp>
        <p:nvSpPr>
          <p:cNvPr id="240" name="Прямоугольник 3"/>
          <p:cNvSpPr txBox="1"/>
          <p:nvPr/>
        </p:nvSpPr>
        <p:spPr>
          <a:xfrm>
            <a:off x="3251200" y="6805624"/>
            <a:ext cx="6502400" cy="1132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>
                <a:solidFill>
                  <a:srgbClr val="006288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t>Новогодний гобелен из сухих трав</a:t>
            </a:r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" name="Изображение" descr="Изображение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175000" y="1019146"/>
            <a:ext cx="7063518" cy="5065895"/>
          </a:xfrm>
          <a:prstGeom prst="rect">
            <a:avLst/>
          </a:prstGeom>
          <a:ln w="12700">
            <a:miter lim="400000"/>
          </a:ln>
        </p:spPr>
      </p:pic>
      <p:sp>
        <p:nvSpPr>
          <p:cNvPr id="243" name="Прямоугольник 2"/>
          <p:cNvSpPr txBox="1"/>
          <p:nvPr/>
        </p:nvSpPr>
        <p:spPr>
          <a:xfrm>
            <a:off x="3251200" y="6734188"/>
            <a:ext cx="6502400" cy="1653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>
                <a:solidFill>
                  <a:srgbClr val="006288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t>Используя натуральные новогодние украшения, мы сохраняем природу.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" name="Изображение" descr="Изображение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20750" y="825500"/>
            <a:ext cx="5803900" cy="3263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9" name="Изображение" descr="Изображение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023751" y="2381006"/>
            <a:ext cx="5347235" cy="3562595"/>
          </a:xfrm>
          <a:prstGeom prst="rect">
            <a:avLst/>
          </a:prstGeom>
          <a:ln w="12700">
            <a:miter lim="400000"/>
          </a:ln>
        </p:spPr>
      </p:pic>
      <p:sp>
        <p:nvSpPr>
          <p:cNvPr id="210" name="Прямоугольник 3"/>
          <p:cNvSpPr txBox="1"/>
          <p:nvPr/>
        </p:nvSpPr>
        <p:spPr>
          <a:xfrm>
            <a:off x="3251200" y="6677293"/>
            <a:ext cx="6502400" cy="1132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>
                <a:solidFill>
                  <a:srgbClr val="006288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t>Новый год самый любимый и красивый праздник</a:t>
            </a:r>
          </a:p>
        </p:txBody>
      </p: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" name="image2.jpeg" descr="image2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931025" y="2398710"/>
            <a:ext cx="5924550" cy="395288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3" name="image3.jpeg" descr="image3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969962" y="866775"/>
            <a:ext cx="5934077" cy="3333750"/>
          </a:xfrm>
          <a:prstGeom prst="rect">
            <a:avLst/>
          </a:prstGeom>
          <a:ln w="12700">
            <a:miter lim="400000"/>
          </a:ln>
        </p:spPr>
      </p:pic>
      <p:sp>
        <p:nvSpPr>
          <p:cNvPr id="214" name="Прямоугольник 3"/>
          <p:cNvSpPr txBox="1"/>
          <p:nvPr/>
        </p:nvSpPr>
        <p:spPr>
          <a:xfrm>
            <a:off x="3251200" y="6677293"/>
            <a:ext cx="6502400" cy="1653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>
                <a:solidFill>
                  <a:srgbClr val="006288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t>Но после праздника все новогодние атрибуты попадают на свалку. </a:t>
            </a:r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Цель проекта: привлечение внимания детей и взрослых к возможности природосберегающего оформления Новогоднего праздника (через подготовку  новогодних украшений из природного материала и оформление ими школьного кабинета).…"/>
          <p:cNvSpPr txBox="1"/>
          <p:nvPr/>
        </p:nvSpPr>
        <p:spPr>
          <a:xfrm>
            <a:off x="930236" y="804834"/>
            <a:ext cx="11117682" cy="810478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2600" b="1">
                <a:solidFill>
                  <a:srgbClr val="0062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Цель </a:t>
            </a:r>
            <a:r>
              <a:rPr/>
              <a:t>проекта</a:t>
            </a:r>
            <a:r>
              <a:rPr smtClean="0"/>
              <a:t>:</a:t>
            </a:r>
            <a:r>
              <a:rPr lang="ru-RU" dirty="0" smtClean="0"/>
              <a:t> </a:t>
            </a:r>
            <a:r>
              <a:rPr smtClean="0"/>
              <a:t> </a:t>
            </a:r>
            <a:r>
              <a:rPr lang="ru-RU" i="1" dirty="0" smtClean="0"/>
              <a:t>организация деятельности обучающихся по </a:t>
            </a:r>
            <a:r>
              <a:rPr i="1" smtClean="0"/>
              <a:t>привлечени</a:t>
            </a:r>
            <a:r>
              <a:rPr lang="ru-RU" i="1" dirty="0" err="1" smtClean="0"/>
              <a:t>ю</a:t>
            </a:r>
            <a:r>
              <a:rPr i="1" smtClean="0"/>
              <a:t> </a:t>
            </a:r>
            <a:r>
              <a:rPr i="1"/>
              <a:t>внимания детей и взрослых к возможности природосберегающего оформления Новогоднего праздника (через подготовку  новогодних украшений из природного материала и оформление ими школьного кабинета).</a:t>
            </a:r>
          </a:p>
          <a:p>
            <a:pPr algn="l">
              <a:defRPr sz="2600" b="1">
                <a:solidFill>
                  <a:srgbClr val="0062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Задачи проекта:</a:t>
            </a:r>
          </a:p>
          <a:p>
            <a:pPr algn="l">
              <a:defRPr sz="2600" i="1">
                <a:solidFill>
                  <a:srgbClr val="0062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smtClean="0"/>
              <a:t>1.Изучить</a:t>
            </a:r>
            <a:r>
              <a:rPr lang="ru-RU" dirty="0" smtClean="0"/>
              <a:t> с обучающимися детского объединения «Природа в народном календаре»</a:t>
            </a:r>
            <a:r>
              <a:rPr smtClean="0"/>
              <a:t> проблему использования </a:t>
            </a:r>
            <a:r>
              <a:t>и утилизации натуральных и синтетических новогодних атрибутов. </a:t>
            </a:r>
          </a:p>
          <a:p>
            <a:pPr algn="l">
              <a:defRPr sz="2600" i="1">
                <a:solidFill>
                  <a:srgbClr val="0062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2.Провести опрос среди обучающихся гимназии №5 на предмет предпочтения натуральных и искусственных новогодних украшений.</a:t>
            </a:r>
          </a:p>
          <a:p>
            <a:pPr algn="l">
              <a:defRPr sz="2600" i="1">
                <a:solidFill>
                  <a:srgbClr val="0062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/>
              <a:t>3.Оформить </a:t>
            </a:r>
            <a:r>
              <a:rPr lang="ru-RU" dirty="0" smtClean="0"/>
              <a:t>с обучающимися </a:t>
            </a:r>
            <a:r>
              <a:rPr smtClean="0"/>
              <a:t>информационную </a:t>
            </a:r>
            <a:r>
              <a:t>листовку о последствиях использования тех и других. </a:t>
            </a:r>
          </a:p>
          <a:p>
            <a:pPr algn="l">
              <a:defRPr sz="2600" i="1">
                <a:solidFill>
                  <a:srgbClr val="0062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/>
              <a:t>4.Изучить </a:t>
            </a:r>
            <a:r>
              <a:rPr lang="ru-RU" dirty="0" smtClean="0"/>
              <a:t>с детьми </a:t>
            </a:r>
            <a:r>
              <a:rPr smtClean="0"/>
              <a:t>возможные </a:t>
            </a:r>
            <a:r>
              <a:t>варианты натуральных новогодних украшений в сети Интернет и ознакомиться с экспозицией выставки «Новогодняя фантазия» в ГБУ ДО БелОДЭБЦ.</a:t>
            </a:r>
          </a:p>
          <a:p>
            <a:pPr algn="l">
              <a:defRPr sz="2600" i="1">
                <a:solidFill>
                  <a:srgbClr val="0062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5.Определить подходящие варианты поделок. </a:t>
            </a:r>
          </a:p>
          <a:p>
            <a:pPr algn="l">
              <a:defRPr sz="2600" i="1">
                <a:solidFill>
                  <a:srgbClr val="0062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6.Заготовить необходимый материал.</a:t>
            </a:r>
          </a:p>
          <a:p>
            <a:pPr algn="l">
              <a:defRPr sz="2600" i="1">
                <a:solidFill>
                  <a:srgbClr val="006288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/>
              <a:t>7.Изготовить </a:t>
            </a:r>
            <a:r>
              <a:rPr lang="ru-RU" dirty="0" smtClean="0"/>
              <a:t>с детьми </a:t>
            </a:r>
            <a:r>
              <a:rPr smtClean="0"/>
              <a:t>новогодние украшения</a:t>
            </a:r>
            <a:r>
              <a:rPr lang="ru-RU" dirty="0" smtClean="0"/>
              <a:t>,</a:t>
            </a:r>
            <a:r>
              <a:rPr smtClean="0"/>
              <a:t> </a:t>
            </a:r>
            <a:r>
              <a:t>оформить ими </a:t>
            </a:r>
            <a:r>
              <a:rPr/>
              <a:t>школьный </a:t>
            </a:r>
            <a:r>
              <a:rPr smtClean="0"/>
              <a:t>кабинет</a:t>
            </a:r>
            <a:r>
              <a:rPr lang="ru-RU" dirty="0" smtClean="0"/>
              <a:t>, осветить результаты проекта в прессе.</a:t>
            </a:r>
            <a:endParaRPr/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image4.jpeg" descr="image4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716318" y="2447906"/>
            <a:ext cx="6136873" cy="4357722"/>
          </a:xfrm>
          <a:prstGeom prst="rect">
            <a:avLst/>
          </a:prstGeom>
          <a:ln w="12700">
            <a:miter lim="400000"/>
          </a:ln>
        </p:spPr>
      </p:pic>
      <p:sp>
        <p:nvSpPr>
          <p:cNvPr id="219" name="Прямоугольник 2"/>
          <p:cNvSpPr txBox="1"/>
          <p:nvPr/>
        </p:nvSpPr>
        <p:spPr>
          <a:xfrm>
            <a:off x="2430433" y="6417714"/>
            <a:ext cx="7643863" cy="21742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>
                <a:solidFill>
                  <a:srgbClr val="006288"/>
                </a:solidFill>
                <a:latin typeface="Georgia"/>
                <a:ea typeface="Georgia"/>
                <a:cs typeface="Georgia"/>
                <a:sym typeface="Georgia"/>
              </a:defRPr>
            </a:pPr>
            <a:endParaRPr/>
          </a:p>
          <a:p>
            <a:pPr>
              <a:defRPr>
                <a:solidFill>
                  <a:srgbClr val="006288"/>
                </a:solidFill>
                <a:latin typeface="Georgia"/>
                <a:ea typeface="Georgia"/>
                <a:cs typeface="Georgia"/>
                <a:sym typeface="Georgia"/>
              </a:defRPr>
            </a:pPr>
            <a:r>
              <a:t>Букет из сухих трав. Используемые материалы: сухие травы, льняной шпагат.</a:t>
            </a:r>
          </a:p>
        </p:txBody>
      </p:sp>
      <p:sp>
        <p:nvSpPr>
          <p:cNvPr id="220" name="Прямоугольник 3"/>
          <p:cNvSpPr txBox="1"/>
          <p:nvPr/>
        </p:nvSpPr>
        <p:spPr>
          <a:xfrm>
            <a:off x="3251200" y="661956"/>
            <a:ext cx="6502400" cy="1653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>
                <a:solidFill>
                  <a:srgbClr val="006288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t>Представляем коллекцию натуральных новогодних украшений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" name="image6.jpeg" descr="image6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843927" y="798512"/>
            <a:ext cx="4046446" cy="5387031"/>
          </a:xfrm>
          <a:prstGeom prst="rect">
            <a:avLst/>
          </a:prstGeom>
          <a:ln w="12700">
            <a:miter lim="400000"/>
          </a:ln>
        </p:spPr>
      </p:pic>
      <p:pic>
        <p:nvPicPr>
          <p:cNvPr id="223" name="image7.jpeg" descr="image7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934200" y="1087122"/>
            <a:ext cx="3269439" cy="4352611"/>
          </a:xfrm>
          <a:prstGeom prst="rect">
            <a:avLst/>
          </a:prstGeom>
          <a:ln w="12700">
            <a:miter lim="400000"/>
          </a:ln>
        </p:spPr>
      </p:pic>
      <p:sp>
        <p:nvSpPr>
          <p:cNvPr id="224" name="Прямоугольник 3"/>
          <p:cNvSpPr txBox="1"/>
          <p:nvPr/>
        </p:nvSpPr>
        <p:spPr>
          <a:xfrm>
            <a:off x="3251200" y="6677293"/>
            <a:ext cx="6502400" cy="11328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>
                <a:solidFill>
                  <a:srgbClr val="006288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t>Рождественская звезда из сухих стеблей трав.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" name="image8.jpeg" descr="image8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44892" y="837420"/>
            <a:ext cx="5936616" cy="445926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7" name="image9.jpeg" descr="image9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770384" y="895122"/>
            <a:ext cx="3262866" cy="4343857"/>
          </a:xfrm>
          <a:prstGeom prst="rect">
            <a:avLst/>
          </a:prstGeom>
          <a:ln w="12700">
            <a:miter lim="400000"/>
          </a:ln>
        </p:spPr>
      </p:pic>
      <p:sp>
        <p:nvSpPr>
          <p:cNvPr id="228" name="Прямоугольник 4"/>
          <p:cNvSpPr txBox="1"/>
          <p:nvPr/>
        </p:nvSpPr>
        <p:spPr>
          <a:xfrm>
            <a:off x="3251200" y="5908368"/>
            <a:ext cx="6502400" cy="1653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>
                <a:solidFill>
                  <a:srgbClr val="006288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t>Панно «Ёлочка». Материалы: картон, сухие стебли трав, льняной шпагат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" name="image10.jpeg" descr="image10.jpe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62050" y="925512"/>
            <a:ext cx="3983028" cy="5237173"/>
          </a:xfrm>
          <a:prstGeom prst="rect">
            <a:avLst/>
          </a:prstGeom>
          <a:ln w="12700">
            <a:miter lim="400000"/>
          </a:ln>
        </p:spPr>
      </p:pic>
      <p:pic>
        <p:nvPicPr>
          <p:cNvPr id="231" name="image11.jpeg" descr="image11.jpe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373239" y="861725"/>
            <a:ext cx="3961511" cy="5273963"/>
          </a:xfrm>
          <a:prstGeom prst="rect">
            <a:avLst/>
          </a:prstGeom>
          <a:ln w="12700">
            <a:miter lim="400000"/>
          </a:ln>
        </p:spPr>
      </p:pic>
      <p:sp>
        <p:nvSpPr>
          <p:cNvPr id="232" name="Прямоугольник 3"/>
          <p:cNvSpPr txBox="1"/>
          <p:nvPr/>
        </p:nvSpPr>
        <p:spPr>
          <a:xfrm>
            <a:off x="3251200" y="6519874"/>
            <a:ext cx="6502400" cy="21742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>
                <a:solidFill>
                  <a:srgbClr val="006288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t>Рождественский олень. Материалы: брёвнышко, шишка, ветки, глина, шерстяные нитки.</a:t>
            </a:r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" name="Рисунок 1" descr="Рисунок 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 rot="5400000">
            <a:off x="7071138" y="879037"/>
            <a:ext cx="3841063" cy="4549912"/>
          </a:xfrm>
          <a:prstGeom prst="rect">
            <a:avLst/>
          </a:prstGeom>
          <a:ln w="12700">
            <a:miter lim="400000"/>
          </a:ln>
        </p:spPr>
      </p:pic>
      <p:pic>
        <p:nvPicPr>
          <p:cNvPr id="235" name="Рисунок 2" descr="Рисунок 2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 rot="16200000">
            <a:off x="1430300" y="1804966"/>
            <a:ext cx="4143405" cy="5000660"/>
          </a:xfrm>
          <a:prstGeom prst="rect">
            <a:avLst/>
          </a:prstGeom>
          <a:ln w="12700">
            <a:miter lim="400000"/>
          </a:ln>
        </p:spPr>
      </p:pic>
      <p:sp>
        <p:nvSpPr>
          <p:cNvPr id="236" name="Прямоугольник 3"/>
          <p:cNvSpPr txBox="1"/>
          <p:nvPr/>
        </p:nvSpPr>
        <p:spPr>
          <a:xfrm>
            <a:off x="3251200" y="7091378"/>
            <a:ext cx="6502400" cy="16535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>
              <a:defRPr>
                <a:solidFill>
                  <a:srgbClr val="006288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r>
              <a:t> Букете с использованием снежинок из шпажек и хлопковых ниток.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Craft">
  <a:themeElements>
    <a:clrScheme name="Craf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68B7E8"/>
      </a:accent1>
      <a:accent2>
        <a:srgbClr val="87BD40"/>
      </a:accent2>
      <a:accent3>
        <a:srgbClr val="E1B949"/>
      </a:accent3>
      <a:accent4>
        <a:srgbClr val="DF8E3E"/>
      </a:accent4>
      <a:accent5>
        <a:srgbClr val="DA6856"/>
      </a:accent5>
      <a:accent6>
        <a:srgbClr val="9779C2"/>
      </a:accent6>
      <a:hlink>
        <a:srgbClr val="0000FF"/>
      </a:hlink>
      <a:folHlink>
        <a:srgbClr val="FF00FF"/>
      </a:folHlink>
    </a:clrScheme>
    <a:fontScheme name="Craft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Craf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888888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Craft">
  <a:themeElements>
    <a:clrScheme name="Craf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68B7E8"/>
      </a:accent1>
      <a:accent2>
        <a:srgbClr val="87BD40"/>
      </a:accent2>
      <a:accent3>
        <a:srgbClr val="E1B949"/>
      </a:accent3>
      <a:accent4>
        <a:srgbClr val="DF8E3E"/>
      </a:accent4>
      <a:accent5>
        <a:srgbClr val="DA6856"/>
      </a:accent5>
      <a:accent6>
        <a:srgbClr val="9779C2"/>
      </a:accent6>
      <a:hlink>
        <a:srgbClr val="0000FF"/>
      </a:hlink>
      <a:folHlink>
        <a:srgbClr val="FF00FF"/>
      </a:folHlink>
    </a:clrScheme>
    <a:fontScheme name="Craft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Craf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888888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250</Words>
  <PresentationFormat>Произвольный</PresentationFormat>
  <Paragraphs>28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Craft</vt:lpstr>
      <vt:lpstr>ПРОЕКТ  Эко Новый год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 Эко Новый год</dc:title>
  <cp:lastModifiedBy>user</cp:lastModifiedBy>
  <cp:revision>4</cp:revision>
  <dcterms:modified xsi:type="dcterms:W3CDTF">2021-10-18T16:19:43Z</dcterms:modified>
</cp:coreProperties>
</file>