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1A1CD-86FE-467B-93E9-076D1E795169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1A35-B61E-4504-9E37-5713F2318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1A1CD-86FE-467B-93E9-076D1E795169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1A35-B61E-4504-9E37-5713F2318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1A1CD-86FE-467B-93E9-076D1E795169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1A35-B61E-4504-9E37-5713F2318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1A1CD-86FE-467B-93E9-076D1E795169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1A35-B61E-4504-9E37-5713F2318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1A1CD-86FE-467B-93E9-076D1E795169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1A35-B61E-4504-9E37-5713F2318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1A1CD-86FE-467B-93E9-076D1E795169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1A35-B61E-4504-9E37-5713F2318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1A1CD-86FE-467B-93E9-076D1E795169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1A35-B61E-4504-9E37-5713F2318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1A1CD-86FE-467B-93E9-076D1E795169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1A35-B61E-4504-9E37-5713F2318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1A1CD-86FE-467B-93E9-076D1E795169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1A35-B61E-4504-9E37-5713F2318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1A1CD-86FE-467B-93E9-076D1E795169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1A35-B61E-4504-9E37-5713F2318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1A1CD-86FE-467B-93E9-076D1E795169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1A35-B61E-4504-9E37-5713F2318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1A1CD-86FE-467B-93E9-076D1E795169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061A35-B61E-4504-9E37-5713F2318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123\Downloads\211_Russkii_ustnii_Vorota.MP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7772400" cy="269173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211. Ворота</a:t>
            </a:r>
            <a:r>
              <a:rPr lang="ru-RU" dirty="0"/>
              <a:t>, от ворот поворот, ни в какие ворота, подворотня, </a:t>
            </a:r>
            <a:r>
              <a:rPr lang="ru-RU" dirty="0" err="1"/>
              <a:t>подворотница</a:t>
            </a:r>
            <a:r>
              <a:rPr lang="ru-RU" dirty="0"/>
              <a:t>, подворотник, воротило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211_Russkii_ustnii_Vorot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83568" y="609329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828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5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Отрицательный оттенок</a:t>
            </a:r>
          </a:p>
          <a:p>
            <a:endParaRPr lang="ru-RU" dirty="0"/>
          </a:p>
          <a:p>
            <a:r>
              <a:rPr lang="ru-RU" dirty="0" smtClean="0"/>
              <a:t>Подворотник – кто стоит или подстерегает у ворот.</a:t>
            </a:r>
          </a:p>
          <a:p>
            <a:r>
              <a:rPr lang="ru-RU" dirty="0" err="1" smtClean="0"/>
              <a:t>Подворотница</a:t>
            </a:r>
            <a:r>
              <a:rPr lang="ru-RU" dirty="0" smtClean="0"/>
              <a:t>, подворотник – нищие</a:t>
            </a:r>
          </a:p>
          <a:p>
            <a:endParaRPr lang="ru-RU" dirty="0"/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404664"/>
            <a:ext cx="38256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Подворотня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custDataLst>
      <p:tags r:id="rId1"/>
    </p:custDataLst>
  </p:cSld>
  <p:clrMapOvr>
    <a:masterClrMapping/>
  </p:clrMapOvr>
  <p:transition advTm="2641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/>
          <a:lstStyle/>
          <a:p>
            <a:r>
              <a:rPr lang="ru-RU" dirty="0" smtClean="0"/>
              <a:t>Проём в стене дома, здании для проезда, прохода.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404664"/>
            <a:ext cx="38256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Подворотня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Рисунок 4" descr="52449117_202684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3648" y="2636912"/>
            <a:ext cx="6048672" cy="401804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898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Это бревно, которое прикрепляется к ветряной мельнице и служит для поворачивания ее под ветер.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260648"/>
            <a:ext cx="35620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ВОРОТИЛО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Рисунок 4" descr="49694-86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43808" y="3140968"/>
            <a:ext cx="2597739" cy="3526761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382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Как правильно посчитать «ворота»?</a:t>
            </a: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484784"/>
            <a:ext cx="32177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Два ворот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88024" y="1772816"/>
            <a:ext cx="35704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Две ворот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39752" y="3501008"/>
            <a:ext cx="39807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Двое ворот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948264" y="2924944"/>
            <a:ext cx="1367682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99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ru-RU" sz="199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11760" y="2780928"/>
            <a:ext cx="40878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ДВОЕ ВОРОТ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1369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4" grpId="1"/>
      <p:bldP spid="5" grpId="0"/>
      <p:bldP spid="5" grpId="1"/>
      <p:bldP spid="6" grpId="0"/>
      <p:bldP spid="6" grpId="1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2431" y="1268760"/>
            <a:ext cx="8224238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Ворота – 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существительное,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которое употребляется 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только во множественном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числе.</a:t>
            </a:r>
            <a:endParaRPr lang="ru-RU" sz="5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767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404664"/>
            <a:ext cx="9286645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Собирательное числительное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+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Существительное во мн.ч.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83768" y="3212976"/>
            <a:ext cx="432567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Двое, трое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+ ворот, брюк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33612" y="5229200"/>
            <a:ext cx="59961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smtClean="0">
                <a:ln/>
                <a:solidFill>
                  <a:schemeClr val="accent3"/>
                </a:solidFill>
                <a:effectLst/>
              </a:rPr>
              <a:t>Игра </a:t>
            </a:r>
            <a:r>
              <a:rPr lang="ru-RU" sz="5400" b="1" cap="none" spc="0" smtClean="0">
                <a:ln/>
                <a:solidFill>
                  <a:schemeClr val="accent3"/>
                </a:solidFill>
                <a:effectLst/>
              </a:rPr>
              <a:t>в </a:t>
            </a:r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одни ворота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custDataLst>
      <p:tags r:id="rId1"/>
    </p:custDataLst>
  </p:cSld>
  <p:clrMapOvr>
    <a:masterClrMapping/>
  </p:clrMapOvr>
  <p:transition advTm="3622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normal_DSC_0178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9512" y="1628800"/>
            <a:ext cx="3376368" cy="4525963"/>
          </a:xfrm>
        </p:spPr>
      </p:pic>
      <p:sp>
        <p:nvSpPr>
          <p:cNvPr id="4" name="Прямоугольник 3"/>
          <p:cNvSpPr/>
          <p:nvPr/>
        </p:nvSpPr>
        <p:spPr>
          <a:xfrm>
            <a:off x="3742778" y="2924944"/>
            <a:ext cx="540122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Пришла беда, </a:t>
            </a:r>
          </a:p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отворяй ворота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727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w_300_h_316_article_1219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203848" y="3212976"/>
            <a:ext cx="3168352" cy="3340947"/>
          </a:xfrm>
        </p:spPr>
      </p:pic>
      <p:sp>
        <p:nvSpPr>
          <p:cNvPr id="4" name="Прямоугольник 3"/>
          <p:cNvSpPr/>
          <p:nvPr/>
        </p:nvSpPr>
        <p:spPr>
          <a:xfrm>
            <a:off x="1547664" y="404664"/>
            <a:ext cx="55310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 ворот поворот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412776"/>
            <a:ext cx="913718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Это категорический отказ, </a:t>
            </a:r>
          </a:p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отрицательный ответ  на просьбу</a:t>
            </a:r>
            <a:endParaRPr lang="ru-RU" sz="4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922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Восходит к старинному русскому обычаю сватовства.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260648"/>
            <a:ext cx="55310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 ворот поворот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7_obriado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2780928"/>
            <a:ext cx="4464496" cy="3822725"/>
          </a:xfrm>
          <a:prstGeom prst="rect">
            <a:avLst/>
          </a:prstGeom>
        </p:spPr>
      </p:pic>
      <p:pic>
        <p:nvPicPr>
          <p:cNvPr id="6" name="Рисунок 5" descr="7778276_9872abe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32040" y="3140968"/>
            <a:ext cx="3995530" cy="260851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063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 пословицы: «от чужих ворот не стыдно сделать поворот».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Говорят про того, кто смотрит ничего не понимая.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260648"/>
            <a:ext cx="55310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 ворот поворот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75656" y="2852936"/>
            <a:ext cx="634173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Как баран на новые </a:t>
            </a:r>
          </a:p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ворота смотрит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custDataLst>
      <p:tags r:id="rId1"/>
    </p:custDataLst>
  </p:cSld>
  <p:clrMapOvr>
    <a:masterClrMapping/>
  </p:clrMapOvr>
  <p:transition advTm="2185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Это знак позора живущей в избе девушке или женщине.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404664"/>
            <a:ext cx="76195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Ворота дёгтем вымазать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Рисунок 4" descr="xl2335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2708920"/>
            <a:ext cx="2304256" cy="3755937"/>
          </a:xfrm>
          <a:prstGeom prst="rect">
            <a:avLst/>
          </a:prstGeom>
        </p:spPr>
      </p:pic>
      <p:pic>
        <p:nvPicPr>
          <p:cNvPr id="6" name="Рисунок 5" descr="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67944" y="3212976"/>
            <a:ext cx="2868910" cy="286891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964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Ни в коем случае, никуда не годится, не подходит.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404664"/>
            <a:ext cx="62931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Ни в какие ворота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6" name="Рисунок 5" descr="artlib_gallery-359287-o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7864" y="2297446"/>
            <a:ext cx="3192388" cy="4560554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2070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Вести себя хорошо, не делать глупостей.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9718" y="476672"/>
            <a:ext cx="885428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Не будь чем ворота подпирают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Рисунок 4" descr="4002951_lar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2780928"/>
            <a:ext cx="4497509" cy="3384376"/>
          </a:xfrm>
          <a:prstGeom prst="rect">
            <a:avLst/>
          </a:prstGeom>
        </p:spPr>
      </p:pic>
      <p:pic>
        <p:nvPicPr>
          <p:cNvPr id="6" name="Рисунок 5" descr="551_larg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0032" y="3212976"/>
            <a:ext cx="4107750" cy="300379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126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Доска, которой заставляется собачий лаз, простор под воротными затворами.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404664"/>
            <a:ext cx="38256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Подворотня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Рисунок 4" descr="starye-derevyannye-vorota-muzei-krestyanskoi-arhitektury-0002945500-previe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3648" y="2852936"/>
            <a:ext cx="5091410" cy="379863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3393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.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4.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2|0.8|0.9|1.8|1.1|0.8|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2.7|11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1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8|9.2|5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2.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2|10.9|5.8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222</Words>
  <Application>Microsoft Office PowerPoint</Application>
  <PresentationFormat>Экран (4:3)</PresentationFormat>
  <Paragraphs>50</Paragraphs>
  <Slides>15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Calibri</vt:lpstr>
      <vt:lpstr>Тема Office</vt:lpstr>
      <vt:lpstr>211. Ворота, от ворот поворот, ни в какие ворота, подворотня, подворотница, подворотник, воротило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Как правильно посчитать «ворота»?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211. Ворота, от ворот поворот, ни в какие ворота, подворотня, подворотница, подворотник, воротило</dc:title>
  <dc:creator>Мельникова</dc:creator>
  <cp:lastModifiedBy>1</cp:lastModifiedBy>
  <cp:revision>12</cp:revision>
  <dcterms:created xsi:type="dcterms:W3CDTF">2015-02-06T13:37:22Z</dcterms:created>
  <dcterms:modified xsi:type="dcterms:W3CDTF">2015-02-07T07:05:20Z</dcterms:modified>
</cp:coreProperties>
</file>