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0" r:id="rId3"/>
    <p:sldId id="261" r:id="rId4"/>
    <p:sldId id="262" r:id="rId5"/>
    <p:sldId id="263" r:id="rId6"/>
    <p:sldId id="264" r:id="rId7"/>
    <p:sldId id="266" r:id="rId8"/>
    <p:sldId id="267" r:id="rId9"/>
    <p:sldId id="268" r:id="rId10"/>
    <p:sldId id="269" r:id="rId11"/>
    <p:sldId id="270" r:id="rId12"/>
    <p:sldId id="272" r:id="rId13"/>
    <p:sldId id="273" r:id="rId14"/>
    <p:sldId id="274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04" y="8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D59DD-4C28-45E6-A598-A2367B5F4CEF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D1F6-88D7-4546-9B67-3B911B419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D59DD-4C28-45E6-A598-A2367B5F4CEF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D1F6-88D7-4546-9B67-3B911B419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D59DD-4C28-45E6-A598-A2367B5F4CEF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D1F6-88D7-4546-9B67-3B911B419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D59DD-4C28-45E6-A598-A2367B5F4CEF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D1F6-88D7-4546-9B67-3B911B419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D59DD-4C28-45E6-A598-A2367B5F4CEF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D1F6-88D7-4546-9B67-3B911B419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D59DD-4C28-45E6-A598-A2367B5F4CEF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D1F6-88D7-4546-9B67-3B911B419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D59DD-4C28-45E6-A598-A2367B5F4CEF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D1F6-88D7-4546-9B67-3B911B419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D59DD-4C28-45E6-A598-A2367B5F4CEF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D1F6-88D7-4546-9B67-3B911B419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D59DD-4C28-45E6-A598-A2367B5F4CEF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D1F6-88D7-4546-9B67-3B911B419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D59DD-4C28-45E6-A598-A2367B5F4CEF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D1F6-88D7-4546-9B67-3B911B419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D59DD-4C28-45E6-A598-A2367B5F4CEF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D1F6-88D7-4546-9B67-3B911B419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D59DD-4C28-45E6-A598-A2367B5F4CEF}" type="datetimeFigureOut">
              <a:rPr lang="ru-RU" smtClean="0"/>
              <a:pPr/>
              <a:t>30.05.2019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2D1F6-88D7-4546-9B67-3B911B419C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a02/00063809-f3a9b385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39752" y="1124744"/>
            <a:ext cx="5976664" cy="35086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Познавательный проект: «Мордовия – моя мастеровая</a:t>
            </a: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6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2" descr="https://lh6.googleusercontent.com/-_u99bL7nXWA/AAAAAAAAAAI/AAAAAAAAAFk/STVjfKg7A8s/photo.jpg?sz=3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692696"/>
            <a:ext cx="1777380" cy="1777380"/>
          </a:xfrm>
          <a:prstGeom prst="rect">
            <a:avLst/>
          </a:prstGeom>
          <a:noFill/>
        </p:spPr>
      </p:pic>
      <p:pic>
        <p:nvPicPr>
          <p:cNvPr id="6" name="Picture 2" descr="https://lh6.googleusercontent.com/-_u99bL7nXWA/AAAAAAAAAAI/AAAAAAAAAFk/STVjfKg7A8s/photo.jpg?sz=3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437112"/>
            <a:ext cx="1777380" cy="17773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a02/00063809-f3a9b385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07689" y="620688"/>
            <a:ext cx="6380914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Посещение мини-музея «Мордовская изба» </a:t>
            </a:r>
            <a:endParaRPr lang="ru-RU" sz="2400" b="1" i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5" name="Picture 3" descr="C:\Users\1\Desktop\Новая папка (9)\DSC_03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376089" y="1760815"/>
            <a:ext cx="3744416" cy="2616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C:\Users\1\Desktop\Новая папка (9)\DSC_03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107504" y="1700808"/>
            <a:ext cx="3600400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4" name="Picture 2" descr="C:\Users\1\Desktop\Новая папка (9)\DSC_0329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3501008"/>
            <a:ext cx="4032448" cy="2712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https://lh6.googleusercontent.com/-_u99bL7nXWA/AAAAAAAAAAI/AAAAAAAAAFk/STVjfKg7A8s/photo.jpg?sz=3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1124744"/>
            <a:ext cx="2448272" cy="23042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a02/00063809-f3a9b385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59632" y="476672"/>
            <a:ext cx="7106712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Просмотр видеофильма и альбома « Жизнь и творчество </a:t>
            </a:r>
            <a:r>
              <a:rPr lang="ru-RU" sz="2400" b="1" i="1" u="sng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С.Д.Эрьзи</a:t>
            </a:r>
            <a:r>
              <a:rPr lang="ru-RU" sz="24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29698" name="Picture 2" descr="C:\Users\1\Desktop\Новая папка (13)\20190328_1729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4128458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1\Desktop\Новая папка (19)\20190429_1707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564904"/>
            <a:ext cx="403244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s://lh6.googleusercontent.com/-_u99bL7nXWA/AAAAAAAAAAI/AAAAAAAAAFk/STVjfKg7A8s/photo.jpg?sz=3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4365104"/>
            <a:ext cx="2304256" cy="19213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a02/00063809-f3a9b385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2" descr="C:\Users\1\Desktop\Новая папка (17)\20190411_1553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916832"/>
            <a:ext cx="5922258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051720" y="620688"/>
            <a:ext cx="4572000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Просмотр альбома «Мордовский национальный костюм»</a:t>
            </a:r>
            <a:endParaRPr lang="ru-RU" sz="2400" b="1" i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https://lh6.googleusercontent.com/-_u99bL7nXWA/AAAAAAAAAAI/AAAAAAAAAFk/STVjfKg7A8s/photo.jpg?sz=3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2924944"/>
            <a:ext cx="1872208" cy="19442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a02/00063809-f3a9b385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59632" y="764704"/>
            <a:ext cx="626469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Просмотр альбомов «Народные промыслы мордвы»</a:t>
            </a:r>
            <a:endParaRPr lang="ru-RU" sz="2400" b="1" i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1\Desktop\Новая папка (19)\20190429_1701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826821"/>
            <a:ext cx="3960440" cy="2970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1\Desktop\Новая папка (19)\20190429_1701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284984"/>
            <a:ext cx="3936437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https://lh6.googleusercontent.com/-_u99bL7nXWA/AAAAAAAAAAI/AAAAAAAAAFk/STVjfKg7A8s/photo.jpg?sz=3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1196752"/>
            <a:ext cx="1993404" cy="19934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a02/00063809-f3a9b385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75656" y="476672"/>
            <a:ext cx="6038322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Проведение мастер-класса «Изготовление куклы – оберега «</a:t>
            </a:r>
            <a:r>
              <a:rPr lang="ru-RU" sz="2400" b="1" i="1" u="sng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Отдарок</a:t>
            </a:r>
            <a:r>
              <a:rPr lang="ru-RU" sz="24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подарок»</a:t>
            </a:r>
            <a:endParaRPr lang="ru-RU" sz="2400" b="1" i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1\Desktop\IMG_16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00808"/>
            <a:ext cx="3048339" cy="4572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Users\1\Desktop\IMG_16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824029" y="2456893"/>
            <a:ext cx="4536505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1\Desktop\IMG_16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3573016"/>
            <a:ext cx="4104455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https://lh6.googleusercontent.com/-_u99bL7nXWA/AAAAAAAAAAI/AAAAAAAAAFk/STVjfKg7A8s/photo.jpg?sz=3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1700808"/>
            <a:ext cx="1849388" cy="18493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a02/00063809-f3a9b385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" name="Picture 2" descr="https://lh6.googleusercontent.com/-_u99bL7nXWA/AAAAAAAAAAI/AAAAAAAAAFk/STVjfKg7A8s/photo.jpg?sz=3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692696"/>
            <a:ext cx="1849388" cy="1849388"/>
          </a:xfrm>
          <a:prstGeom prst="rect">
            <a:avLst/>
          </a:prstGeom>
          <a:noFill/>
        </p:spPr>
      </p:pic>
      <p:pic>
        <p:nvPicPr>
          <p:cNvPr id="9" name="Picture 2" descr="https://lh6.googleusercontent.com/-_u99bL7nXWA/AAAAAAAAAAI/AAAAAAAAAFk/STVjfKg7A8s/photo.jpg?sz=3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365104"/>
            <a:ext cx="1849388" cy="184938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547664" y="2852936"/>
            <a:ext cx="6402715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просмотр!</a:t>
            </a:r>
            <a:endParaRPr lang="ru-RU" sz="4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a02/00063809-f3a9b385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971600" y="1160167"/>
            <a:ext cx="7272808" cy="440120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проекта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приобщение дошкольников к культуре мордовского народа в процессе художественно - эстетического развития.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Объект проекта: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процесс формирования представлений о народных промыслах Мордовии у воспитанников старшего дошкольного возраста.      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Предмет проекта: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знания воспитанников старшего дошкольного возраста о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народных промыслах Мордовии.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s://lh6.googleusercontent.com/-_u99bL7nXWA/AAAAAAAAAAI/AAAAAAAAAFk/STVjfKg7A8s/photo.jpg?sz=3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4653136"/>
            <a:ext cx="1777380" cy="17773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a02/00063809-f3a9b385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755576" y="418705"/>
            <a:ext cx="7632848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 проекта: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Обучающие: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Познакомить детей с народными промыслами  Мордовии;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формирование у детей чувства любви к своему родному краю на основе приобщения к народно-прикладному искусству;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Учить поиску материала в разных источниках.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Активизировать речь, расширять словарь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Развивающие: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-Развивать интерес к изучению мордовской истории, в том числе к мордовскому - прикладному искусству;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Содействовать развитию комбинаторских навыков и  мелкой моторики.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Развивать умение мыслить и выражать свои мысли, воплощать идеи на практике;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Развивать коммуникативные навыки (работа в группах, парами)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Воспитательные: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Воспитывать уважение к труду народных мастеров.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Воспитывать патриотическую гордость за богатую народными талантами Мордовию.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 descr="https://lh6.googleusercontent.com/-_u99bL7nXWA/AAAAAAAAAAI/AAAAAAAAAFk/STVjfKg7A8s/photo.jpg?sz=3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1700808"/>
            <a:ext cx="1345332" cy="12961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a02/00063809-f3a9b385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39752" y="692696"/>
            <a:ext cx="4572000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Дидактическая игра «Продолжи мордовский орнамент»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6" name="Содержимое 4" descr="DSCN56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1988840"/>
            <a:ext cx="3816424" cy="3078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5" descr="DSCN559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3068960"/>
            <a:ext cx="403244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 descr="https://lh6.googleusercontent.com/-_u99bL7nXWA/AAAAAAAAAAI/AAAAAAAAAFk/STVjfKg7A8s/photo.jpg?sz=3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620688"/>
            <a:ext cx="2137420" cy="21374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a02/00063809-f3a9b385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71600" y="692696"/>
            <a:ext cx="568863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Дидактические  игры :</a:t>
            </a:r>
          </a:p>
          <a:p>
            <a:pPr algn="ctr"/>
            <a:r>
              <a:rPr lang="ru-RU" sz="24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«Одень куклу </a:t>
            </a:r>
            <a:r>
              <a:rPr lang="ru-RU" sz="2400" b="1" i="1" u="sng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Алдуню</a:t>
            </a:r>
            <a:r>
              <a:rPr lang="ru-RU" sz="24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400" b="1" i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«Кто оденет куклу </a:t>
            </a:r>
            <a:r>
              <a:rPr lang="ru-RU" sz="2400" b="1" i="1" u="sng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Татуню</a:t>
            </a:r>
            <a:r>
              <a:rPr lang="ru-RU" sz="2400" b="1" i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?»</a:t>
            </a:r>
          </a:p>
        </p:txBody>
      </p:sp>
      <p:pic>
        <p:nvPicPr>
          <p:cNvPr id="1026" name="Picture 2" descr="C:\Users\1\Desktop\Новая папка (19)\20190429_170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988840"/>
            <a:ext cx="4512501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1\Desktop\Новая папка (19)\20190429_1659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212976"/>
            <a:ext cx="3936438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2" name="Picture 2" descr="https://lh6.googleusercontent.com/-_u99bL7nXWA/AAAAAAAAAAI/AAAAAAAAAFk/STVjfKg7A8s/photo.jpg?sz=3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1052736"/>
            <a:ext cx="2137420" cy="21374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a02/00063809-f3a9b385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15604" y="548680"/>
            <a:ext cx="5980804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Рисование </a:t>
            </a:r>
            <a:r>
              <a:rPr lang="ru-RU" sz="2400" b="1" i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«Кукла в мордовском платье»</a:t>
            </a:r>
          </a:p>
        </p:txBody>
      </p:sp>
      <p:pic>
        <p:nvPicPr>
          <p:cNvPr id="21505" name="Picture 1" descr="C:\Users\1\Desktop\Проект Мордовия - моя мастеровая\Проект\Рисование куклы в мордовском костюме\20181016_0949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196753"/>
            <a:ext cx="3384376" cy="2539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6" name="Picture 2" descr="C:\Users\1\Desktop\Проект Мордовия - моя мастеровая\Проект\Рисование куклы в мордовском костюме\20181016_1023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4996" y="1268760"/>
            <a:ext cx="3539421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7" name="Picture 3" descr="C:\Users\1\Desktop\Проект Мордовия - моя мастеровая\Проект\Рисование куклы в мордовском костюме\20181016_1201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3645024"/>
            <a:ext cx="4352484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https://lh6.googleusercontent.com/-_u99bL7nXWA/AAAAAAAAAAI/AAAAAAAAAFk/STVjfKg7A8s/photo.jpg?sz=3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4005064"/>
            <a:ext cx="2088232" cy="20882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a02/00063809-f3a9b385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51720" y="620689"/>
            <a:ext cx="547260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Рисование </a:t>
            </a:r>
            <a:r>
              <a:rPr lang="ru-RU" sz="2400" b="1" i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«Украсим передник мордовским орнаментом»</a:t>
            </a:r>
          </a:p>
        </p:txBody>
      </p:sp>
      <p:pic>
        <p:nvPicPr>
          <p:cNvPr id="25602" name="Picture 2" descr="C:\Users\1\Desktop\Проект Мордовия - моя мастеровая\Новая папка (4)\IMG_20181030_095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916832"/>
            <a:ext cx="2916324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3" name="Picture 3" descr="C:\Users\1\Desktop\Проект Мордовия - моя мастеровая\Новая папка (4)\IMG_20181030_1020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628800"/>
            <a:ext cx="3456384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C:\Users\1\Desktop\Проект Мордовия - моя мастеровая\Новая папка (4)\IMG_20181030_1030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3933056"/>
            <a:ext cx="352839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https://lh6.googleusercontent.com/-_u99bL7nXWA/AAAAAAAAAAI/AAAAAAAAAFk/STVjfKg7A8s/photo.jpg?sz=3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620688"/>
            <a:ext cx="1584176" cy="13681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a02/00063809-f3a9b385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95736" y="76470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688" y="620688"/>
            <a:ext cx="561662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Рисование</a:t>
            </a:r>
            <a:r>
              <a:rPr lang="ru-RU" sz="2400" b="1" i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u="sng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Панго</a:t>
            </a:r>
            <a:r>
              <a:rPr lang="ru-RU" sz="2400" b="1" i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(роспись мордовского головного убора»</a:t>
            </a:r>
            <a:r>
              <a:rPr lang="ru-RU" sz="24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C:\Users\1\Desktop\Новая папка (13)\20190315_0944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628800"/>
            <a:ext cx="3131840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7" name="Picture 3" descr="C:\Users\1\Desktop\Новая папка (13)\20190315_0954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628800"/>
            <a:ext cx="3312368" cy="2322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4" descr="C:\Users\1\Desktop\Новая папка (13)\20190315_1046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3861048"/>
            <a:ext cx="3312368" cy="2484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https://lh6.googleusercontent.com/-_u99bL7nXWA/AAAAAAAAAAI/AAAAAAAAAFk/STVjfKg7A8s/photo.jpg?sz=3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4005064"/>
            <a:ext cx="2065412" cy="20654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a02/00063809-f3a9b385/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95736" y="764704"/>
            <a:ext cx="4572000" cy="46166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Лепка «Птичка-свистулька»</a:t>
            </a:r>
            <a:endParaRPr lang="ru-RU" sz="2400" b="1" i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Users\1\Desktop\Проект Мордовия - моя мастеровая\Проект\Лепка Птичка-свистулька\20190128_0932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1" y="1412776"/>
            <a:ext cx="2952329" cy="2214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1" name="Picture 3" descr="C:\Users\1\Desktop\Проект Мордовия - моя мастеровая\Проект\Лепка Птичка-свистулька\20190128_092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412776"/>
            <a:ext cx="3048339" cy="2286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2" name="Picture 4" descr="C:\Users\1\Desktop\Проект Мордовия - моя мастеровая\Проект\Лепка Птичка-свистулька\20190128_0940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3717032"/>
            <a:ext cx="3360374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https://lh6.googleusercontent.com/-_u99bL7nXWA/AAAAAAAAAAI/AAAAAAAAAFk/STVjfKg7A8s/photo.jpg?sz=3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3933056"/>
            <a:ext cx="2016224" cy="20162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270</Words>
  <Application>Microsoft Office PowerPoint</Application>
  <PresentationFormat>Экран (4:3)</PresentationFormat>
  <Paragraphs>32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Diakov</dc:creator>
  <cp:lastModifiedBy>RePack by Diakov</cp:lastModifiedBy>
  <cp:revision>27</cp:revision>
  <dcterms:created xsi:type="dcterms:W3CDTF">2019-04-08T12:42:00Z</dcterms:created>
  <dcterms:modified xsi:type="dcterms:W3CDTF">2019-05-30T15:34:36Z</dcterms:modified>
</cp:coreProperties>
</file>