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Кроссворд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9761789"/>
              </p:ext>
            </p:extLst>
          </p:nvPr>
        </p:nvGraphicFramePr>
        <p:xfrm>
          <a:off x="1043610" y="1196748"/>
          <a:ext cx="6840757" cy="5040564"/>
        </p:xfrm>
        <a:graphic>
          <a:graphicData uri="http://schemas.openxmlformats.org/drawingml/2006/table">
            <a:tbl>
              <a:tblPr firstRow="1" firstCol="1" bandRow="1"/>
              <a:tblGrid>
                <a:gridCol w="621887"/>
                <a:gridCol w="621887"/>
                <a:gridCol w="621887"/>
                <a:gridCol w="621887"/>
                <a:gridCol w="621887"/>
                <a:gridCol w="621887"/>
                <a:gridCol w="621887"/>
                <a:gridCol w="621887"/>
                <a:gridCol w="621887"/>
                <a:gridCol w="621887"/>
                <a:gridCol w="621887"/>
              </a:tblGrid>
              <a:tr h="4200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00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/>
                          <a:ea typeface="Times New Roman"/>
                        </a:rPr>
                        <a:t>к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00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00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/>
                          <a:ea typeface="Times New Roman"/>
                        </a:rPr>
                        <a:t>с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/>
                          <a:ea typeface="Times New Roman"/>
                        </a:rPr>
                        <a:t>в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/>
                          <a:ea typeface="Times New Roman"/>
                        </a:rPr>
                        <a:t>я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/>
                          <a:ea typeface="Times New Roman"/>
                        </a:rPr>
                        <a:t>щ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/>
                          <a:ea typeface="Times New Roman"/>
                        </a:rPr>
                        <a:t>е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/>
                          <a:ea typeface="Times New Roman"/>
                        </a:rPr>
                        <a:t>и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/>
                          <a:ea typeface="Times New Roman"/>
                        </a:rPr>
                        <a:t>к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00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/>
                          <a:ea typeface="Times New Roman"/>
                        </a:rPr>
                        <a:t>у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/>
                          <a:ea typeface="Times New Roman"/>
                        </a:rPr>
                        <a:t>к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00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00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0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/>
                          <a:ea typeface="Times New Roman"/>
                        </a:rPr>
                        <a:t>и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/>
                          <a:ea typeface="Times New Roman"/>
                        </a:rPr>
                        <a:t>к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/>
                          <a:ea typeface="Times New Roman"/>
                        </a:rPr>
                        <a:t>о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/>
                          <a:ea typeface="Times New Roman"/>
                        </a:rPr>
                        <a:t>н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</a:tr>
              <a:tr h="4200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Arial"/>
                          <a:ea typeface="Times New Roman"/>
                        </a:rPr>
                        <a:t>с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4200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Arial"/>
                          <a:ea typeface="Times New Roman"/>
                        </a:rPr>
                        <a:t>т</a:t>
                      </a:r>
                      <a:endParaRPr lang="ru-RU" sz="2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00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50" b="1">
                          <a:effectLst/>
                          <a:latin typeface="Arial"/>
                          <a:ea typeface="Times New Roman"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/>
                          <a:ea typeface="Times New Roman"/>
                        </a:rPr>
                        <a:t>х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/>
                          <a:ea typeface="Times New Roman"/>
                        </a:rPr>
                        <a:t>р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/>
                          <a:ea typeface="Times New Roman"/>
                        </a:rPr>
                        <a:t>а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/>
                          <a:ea typeface="Times New Roman"/>
                        </a:rPr>
                        <a:t>м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200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Arial"/>
                          <a:ea typeface="Times New Roman"/>
                        </a:rPr>
                        <a:t>с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3333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499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34</Words>
  <Application>Microsoft Office PowerPoint</Application>
  <PresentationFormat>Экран (4:3)</PresentationFormat>
  <Paragraphs>133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Кроссворд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Кроссворд</dc:title>
  <dc:creator>Наталья</dc:creator>
  <cp:lastModifiedBy>Наталья</cp:lastModifiedBy>
  <cp:revision>7</cp:revision>
  <dcterms:created xsi:type="dcterms:W3CDTF">2021-05-23T16:06:39Z</dcterms:created>
  <dcterms:modified xsi:type="dcterms:W3CDTF">2021-05-23T18:35:59Z</dcterms:modified>
</cp:coreProperties>
</file>