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6" r:id="rId3"/>
    <p:sldId id="298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300" r:id="rId15"/>
    <p:sldId id="29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02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9D943-E858-45DE-BF77-10F81288D7E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735D4-F58D-4227-9C79-0A8814002A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382CD-C563-411D-A9C2-172AA19F3EE8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D8712-DAC1-4525-B1CA-704E667B5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96753"/>
            <a:ext cx="7772400" cy="158417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Black" panose="020B0A04020102020204" pitchFamily="34" charset="0"/>
              </a:rPr>
              <a:t>Использование </a:t>
            </a:r>
            <a:r>
              <a:rPr lang="ru-RU" b="1" i="1" dirty="0" err="1" smtClean="0">
                <a:latin typeface="Arial Black" panose="020B0A04020102020204" pitchFamily="34" charset="0"/>
              </a:rPr>
              <a:t>логоритмики</a:t>
            </a:r>
            <a:r>
              <a:rPr lang="ru-RU" b="1" i="1" dirty="0" smtClean="0">
                <a:latin typeface="Arial Black" panose="020B0A04020102020204" pitchFamily="34" charset="0"/>
              </a:rPr>
              <a:t> </a:t>
            </a:r>
            <a:br>
              <a:rPr lang="ru-RU" b="1" i="1" dirty="0" smtClean="0">
                <a:latin typeface="Arial Black" panose="020B0A04020102020204" pitchFamily="34" charset="0"/>
              </a:rPr>
            </a:br>
            <a:r>
              <a:rPr lang="ru-RU" b="1" i="1" dirty="0" smtClean="0">
                <a:latin typeface="Arial Black" panose="020B0A04020102020204" pitchFamily="34" charset="0"/>
              </a:rPr>
              <a:t>в 1 младшей группе «Теремок»</a:t>
            </a:r>
            <a:br>
              <a:rPr lang="ru-RU" b="1" i="1" dirty="0" smtClean="0">
                <a:latin typeface="Arial Black" panose="020B0A04020102020204" pitchFamily="34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861048"/>
            <a:ext cx="6408712" cy="1656184"/>
          </a:xfrm>
        </p:spPr>
        <p:txBody>
          <a:bodyPr>
            <a:normAutofit fontScale="85000" lnSpcReduction="20000"/>
          </a:bodyPr>
          <a:lstStyle/>
          <a:p>
            <a:endParaRPr lang="ru-RU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Воспитатели: Евграфова Н.О.            Светкина И. 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7676" y="6198990"/>
            <a:ext cx="26525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Хрящевка</a:t>
            </a:r>
            <a:r>
              <a:rPr lang="ru-RU" b="1" dirty="0" smtClean="0"/>
              <a:t> 2021 г.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 время большого перерыва между занятиями проводится  двигательная разминка. Используем авторскую программу занятий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Екатерины Железновой, которая включает в себя музыкальные, речевые, физические упражнения одновременно. Малыш танцует, подражает звукам, поет.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C:\Users\ALEXR1~1\AppData\Local\Temp\Rar$DI15.6749\IMG_20211122_0949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3384376" cy="2808312"/>
          </a:xfrm>
          <a:prstGeom prst="rect">
            <a:avLst/>
          </a:prstGeom>
          <a:noFill/>
        </p:spPr>
      </p:pic>
      <p:pic>
        <p:nvPicPr>
          <p:cNvPr id="21507" name="Picture 3" descr="C:\Users\ALEXR1~1\AppData\Local\Temp\Rar$DI16.4672\IMG_20211122_095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556792"/>
            <a:ext cx="3456384" cy="2952328"/>
          </a:xfrm>
          <a:prstGeom prst="rect">
            <a:avLst/>
          </a:prstGeom>
          <a:noFill/>
        </p:spPr>
      </p:pic>
      <p:pic>
        <p:nvPicPr>
          <p:cNvPr id="21508" name="Picture 4" descr="C:\Users\ALEXR1~1\AppData\Local\Temp\Rar$DI16.5778\IMG_20211122_08051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789040"/>
            <a:ext cx="3240360" cy="30689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869161"/>
            <a:ext cx="3059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Есть в лесу из бревен дом,</a:t>
            </a:r>
          </a:p>
          <a:p>
            <a:r>
              <a:rPr lang="ru-RU" b="1" dirty="0" smtClean="0"/>
              <a:t>Есть окошко в доме том.</a:t>
            </a:r>
          </a:p>
          <a:p>
            <a:r>
              <a:rPr lang="ru-RU" b="1" dirty="0" smtClean="0"/>
              <a:t>Посмотрите в то окно:</a:t>
            </a:r>
          </a:p>
          <a:p>
            <a:r>
              <a:rPr lang="ru-RU" b="1" dirty="0" smtClean="0"/>
              <a:t>В доме тихо и темно…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 и физические упражнения на прогулке предназначены для совершенствования уже освоенных детьми двигательных навыков и  воспитания физических качеств.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124744"/>
            <a:ext cx="48245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прыгай, мячик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(Взмахи правой  ладонью,  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имитирующие удары о  мячу)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Раз, два, и мы поскачем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(Ритмичные прыжки на носочках, руки на поясе)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 и мальчики                        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Прыгают, как мячики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2530" name="Picture 2" descr="C:\Users\ALEXR1~1\AppData\Local\Temp\Rar$DI19.2337\IMG_20211122_1046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3240360" cy="3923985"/>
          </a:xfrm>
          <a:prstGeom prst="rect">
            <a:avLst/>
          </a:prstGeom>
          <a:noFill/>
        </p:spPr>
      </p:pic>
      <p:pic>
        <p:nvPicPr>
          <p:cNvPr id="6" name="Рисунок 5" descr="C:\Users\alexr150216\Downloads\IMG_20211122_104719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3528392" cy="3168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Зарядка  после дневного сна позволяет поднять активность детей, улучшить эмоциональный настрой, провести активную  профилактику  нарушений осанки и плоскостопия.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060847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«Бабочка».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Спал цветок (И.п.: сидя на корточках, руки вместе под щекой, глаза закрыты, голова наклонена)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вдруг проснулся (И. п.: то же. Медленно открыть глаза, опустить руки через стороны, встать)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спать не захотел (И. п.: стоя. Повороты головы вправо-влево, показать пальчиком «не захотел»)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Потянулся, улыбнулся, взвился вверх и полетел (Дети выполняют движения по тексту).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 в течение дня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ALEXR1~1\AppData\Local\Temp\Rar$DI16.6059\IMG_20211122_080511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3168352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lexr150216\Downloads\IMG_20211122_1047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240360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1600" y="3861048"/>
            <a:ext cx="3384376" cy="244827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789040"/>
            <a:ext cx="280831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7346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Логоритмические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игры и упражнения в режимных моментах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Утренняя гимнастика с речевыми звукоподражаниями.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Проговаривание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приговорок,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чистоговорок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 время режимных процессов - умывания, одевания на прогулку, подготовки к образовательной деятельности.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Динамические паузы 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Физкультурные сюжетные формы с использованием речевого материала.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Логоритмические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физкультминутки во время образовательного процесса.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Бодрящая гимнастика со звукоподражанием.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Подвижные игры 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речетативом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8864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СПАСИБО ЗА ВНИМАНИЕ!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70567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</a:t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476672"/>
            <a:ext cx="8136904" cy="5695528"/>
          </a:xfrm>
        </p:spPr>
        <p:txBody>
          <a:bodyPr>
            <a:noAutofit/>
          </a:bodyPr>
          <a:lstStyle/>
          <a:p>
            <a:pPr algn="just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 «Первые шаги»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целостной личности ребенка – его активности, самостоятельности, эмоциональной отзывчивости к окружающему миру, творческого потенциала.</a:t>
            </a:r>
          </a:p>
          <a:p>
            <a:pPr algn="just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– это универсальные занятия, содержащие двигательные упражнения, направленные на укрепление мышечного тонуса, упражнение на развитие артикуляции и речевого дыхания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игровой метод работы с детьми, в котором сочетаются музыка, движения и слова стихотворений или песенок.  </a:t>
            </a:r>
          </a:p>
          <a:p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*развитие музыкально-речевых способностей у детей;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*использование музыкально-логопедической ритмики, как средства в проведении оздоровительно - образовательного процесса с детьми;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*преодоление речевого нарушения путём развития и коррекции неречевых и  речевых психических функций ребёнка через музыку и движение;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*адаптация ребёнка к условиям внешней и внутренней среды.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76672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логоритмики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4344"/>
            <a:ext cx="82089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малышей предполагает создание специальных комплексов упражнений и занимательных занятий. Игры, упражнения выполняются по методу подражания.</a:t>
            </a:r>
          </a:p>
          <a:p>
            <a:pPr algn="just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Ежедневное соприкосновение малыша с музыкой, словом и движением, регулярные тренировки приучают его к режиму, благотворно влияют на формирование опорно-двигательной, речевой и других систем организма.</a:t>
            </a:r>
          </a:p>
          <a:p>
            <a:pPr algn="just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Логоритмические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занятия включают в себя: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ходьбу или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марширование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музыку;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для развития дыхания; упражнения для артикуляции;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ритмические задания;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речевые упражнения;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5" y="332656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Утренняя гимнастика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ALEXR1~1\AppData\Local\Temp\Rar$DI00.872\IMG_20211122_08055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799"/>
            <a:ext cx="3312368" cy="40576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96136" y="908720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«Мишка косолапый»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7"/>
            <a:ext cx="3528392" cy="3947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83569" y="908720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«Зайка серенький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сидит»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5"/>
            <a:ext cx="3456384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16016" y="836712"/>
            <a:ext cx="3528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Водичка, водичка,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Умой моё личико,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глазоньки блестели,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щёчки краснели,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смеялся роток,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кусался зубок!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3068960"/>
            <a:ext cx="3528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Ай, лады, лады, лады,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боимся мы воды!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водичка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Умоет наше личико,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Вымоет ладошки,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Намочит нас немножко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 является обязательной частью ООД. Любая организованная образовательная деятельность, не связанная с движением, является тяжелой нагрузкой на организм дошкольников, так как для них характерна неустойчивость нервных процессов. Они быстро утомляются, снижается устойчивость внимания, у детей теряется интерес к деятельности, что, конечно, отрицательно влияет на ее эффективность.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st3.depositphotos.com/2747043/17186/v/950/depositphotos_171863292-stock-illustration-boys-and-girls-jump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933056"/>
            <a:ext cx="676875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3456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мы все зверята.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Поскакали как зайчата,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Повертелись как лисята,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Потоптались как слонята,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жирафы потянулись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 другу улыбнулись!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764703"/>
            <a:ext cx="4464496" cy="520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3105835"/>
            <a:ext cx="388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Зайка серенький сидит и ушами шевелит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так! И вот так! Он ушами шевелит.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404664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пищи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028343"/>
            <a:ext cx="35283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Каша вкусная дымится,</a:t>
            </a:r>
            <a:br>
              <a:rPr lang="ru-RU" b="1" dirty="0" smtClean="0"/>
            </a:br>
            <a:r>
              <a:rPr lang="ru-RU" b="1" dirty="0" smtClean="0"/>
              <a:t>Леша кашу есть садится,</a:t>
            </a:r>
            <a:br>
              <a:rPr lang="ru-RU" b="1" dirty="0" smtClean="0"/>
            </a:br>
            <a:r>
              <a:rPr lang="ru-RU" b="1" dirty="0" smtClean="0"/>
              <a:t>Очень каша хороша,</a:t>
            </a:r>
            <a:br>
              <a:rPr lang="ru-RU" b="1" dirty="0" smtClean="0"/>
            </a:br>
            <a:r>
              <a:rPr lang="ru-RU" b="1" dirty="0" smtClean="0"/>
              <a:t>Ели кашу </a:t>
            </a:r>
            <a:r>
              <a:rPr lang="ru-RU" b="1" dirty="0" err="1" smtClean="0"/>
              <a:t>неспеша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Ложка за ложкой,</a:t>
            </a:r>
            <a:br>
              <a:rPr lang="ru-RU" b="1" dirty="0" smtClean="0"/>
            </a:br>
            <a:r>
              <a:rPr lang="ru-RU" b="1" dirty="0" smtClean="0"/>
              <a:t>Ели по немножко.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Утка утенка,</a:t>
            </a:r>
            <a:br>
              <a:rPr lang="ru-RU" b="1" dirty="0" smtClean="0"/>
            </a:br>
            <a:r>
              <a:rPr lang="ru-RU" b="1" dirty="0" smtClean="0"/>
              <a:t>Кошка котенка,</a:t>
            </a:r>
            <a:br>
              <a:rPr lang="ru-RU" b="1" dirty="0" smtClean="0"/>
            </a:br>
            <a:r>
              <a:rPr lang="ru-RU" b="1" dirty="0" smtClean="0"/>
              <a:t>Мышка мышонка</a:t>
            </a:r>
            <a:br>
              <a:rPr lang="ru-RU" b="1" dirty="0" smtClean="0"/>
            </a:br>
            <a:r>
              <a:rPr lang="ru-RU" b="1" dirty="0" smtClean="0"/>
              <a:t>Зовет на обед.</a:t>
            </a:r>
            <a:br>
              <a:rPr lang="ru-RU" b="1" dirty="0" smtClean="0"/>
            </a:br>
            <a:r>
              <a:rPr lang="ru-RU" b="1" dirty="0" smtClean="0"/>
              <a:t>Утки поели,</a:t>
            </a:r>
            <a:br>
              <a:rPr lang="ru-RU" b="1" dirty="0" smtClean="0"/>
            </a:br>
            <a:r>
              <a:rPr lang="ru-RU" b="1" dirty="0" smtClean="0"/>
              <a:t>Кошки поели,</a:t>
            </a:r>
            <a:br>
              <a:rPr lang="ru-RU" b="1" dirty="0" smtClean="0"/>
            </a:br>
            <a:r>
              <a:rPr lang="ru-RU" b="1" dirty="0" smtClean="0"/>
              <a:t>Мышки поели.</a:t>
            </a:r>
            <a:br>
              <a:rPr lang="ru-RU" b="1" dirty="0" smtClean="0"/>
            </a:br>
            <a:r>
              <a:rPr lang="ru-RU" b="1" dirty="0" smtClean="0"/>
              <a:t>А ты еще нет?</a:t>
            </a:r>
            <a:br>
              <a:rPr lang="ru-RU" b="1" dirty="0" smtClean="0"/>
            </a:br>
            <a:r>
              <a:rPr lang="ru-RU" b="1" dirty="0" smtClean="0"/>
              <a:t>Где твоя ложечка?</a:t>
            </a:r>
            <a:br>
              <a:rPr lang="ru-RU" b="1" dirty="0" smtClean="0"/>
            </a:br>
            <a:r>
              <a:rPr lang="ru-RU" b="1" dirty="0" smtClean="0"/>
              <a:t>Скушай, хоть немножечко!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1" y="1544106"/>
            <a:ext cx="3528391" cy="47195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614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Times New Roman</vt:lpstr>
      <vt:lpstr>Тема Office</vt:lpstr>
      <vt:lpstr>Использование логоритмики  в 1 младшей группе «Теремок» </vt:lpstr>
      <vt:lpstr>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alexr311018</cp:lastModifiedBy>
  <cp:revision>63</cp:revision>
  <dcterms:created xsi:type="dcterms:W3CDTF">2015-04-25T15:14:32Z</dcterms:created>
  <dcterms:modified xsi:type="dcterms:W3CDTF">2022-03-09T13:19:14Z</dcterms:modified>
</cp:coreProperties>
</file>