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0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 autoAdjust="0"/>
    <p:restoredTop sz="86410" autoAdjust="0"/>
  </p:normalViewPr>
  <p:slideViewPr>
    <p:cSldViewPr>
      <p:cViewPr>
        <p:scale>
          <a:sx n="60" d="100"/>
          <a:sy n="60" d="100"/>
        </p:scale>
        <p:origin x="-2256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AECA95D-F094-48C5-BB6B-F36247A71DC8}" type="datetimeFigureOut">
              <a:rPr lang="nl-NL"/>
              <a:pPr>
                <a:defRPr/>
              </a:pPr>
              <a:t>13-10-2019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F853BBD-9FFC-4EF6-BECF-EB17AD97E7C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3584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F68FCF-0722-49A2-9D8E-DC0EB41572C0}" type="slidenum">
              <a:rPr lang="nl-NL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3C3B5-C273-4065-A2C5-54BB069110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FFCD8-DC08-472D-B097-081C1F00A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577B8-D87C-4870-A1C8-FEAD051F9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972C1-BD4A-43A6-A131-05B1FDC07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8E972-F645-46BE-91BC-B94B57A39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86E42-A2B2-4C74-99F9-FFD64BA2F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E4161-13CB-4CFE-90FA-68D4A16E3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DC1FB-6F14-46DC-8BF4-325464D0D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9718C-ABEE-49BA-8E22-EE71C2DEE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13055-9EF6-42FB-8EC7-D8BDB2BCC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AB699-B88D-429F-8EE1-BCFC5C522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90ECFA1-BFB5-4582-A527-ADB232E5C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Users\uzer\Desktop\&#1050;&#1054;&#1053;&#1050;&#1059;&#1056;&#1057;-21%20&#1074;&#1077;&#1082;\&#1050;&#1054;&#1053;&#1050;&#1059;&#1056;&#1057;-&#1053;&#1054;&#1042;&#1067;&#1045;%20&#1048;&#1044;&#1045;&#1048;\&#1087;&#1088;&#1077;&#1079;&#1077;&#1085;&#1090;&#1072;&#1094;&#1080;&#1103;-&#1087;&#1088;&#1080;&#1083;&#1086;&#1078;&#1077;&#1085;&#1080;&#1077;%202.ppt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 descr="Aquatic_Symphony"/>
          <p:cNvSpPr>
            <a:spLocks noGrp="1"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Закройте глаза, расслабьте тело,</a:t>
            </a:r>
          </a:p>
          <a:p>
            <a:r>
              <a:rPr lang="ru-RU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Представьте вы – птицы, вы вдруг полетели!</a:t>
            </a:r>
          </a:p>
          <a:p>
            <a:r>
              <a:rPr lang="ru-RU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Теперь в океане дельфином плывете,</a:t>
            </a:r>
          </a:p>
          <a:p>
            <a:r>
              <a:rPr lang="ru-RU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Теперь в саду яблоки спелые рвете.</a:t>
            </a:r>
          </a:p>
          <a:p>
            <a:r>
              <a:rPr lang="ru-RU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Налево, направо, вокруг посмотрели,</a:t>
            </a:r>
          </a:p>
          <a:p>
            <a:r>
              <a:rPr lang="ru-RU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Открыли глаза, и снова за дело!</a:t>
            </a:r>
          </a:p>
        </p:txBody>
      </p:sp>
      <p:sp>
        <p:nvSpPr>
          <p:cNvPr id="4" name="Управляющая кнопка: в начало 3">
            <a:hlinkClick r:id="rId6" action="ppaction://hlinkpres?slideindex=17&amp;slidetitle=Слайд 17" highlightClick="1"/>
          </p:cNvPr>
          <p:cNvSpPr/>
          <p:nvPr/>
        </p:nvSpPr>
        <p:spPr>
          <a:xfrm>
            <a:off x="611560" y="6021288"/>
            <a:ext cx="1296144" cy="648072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ndAc>
      <p:stSnd>
        <p:snd r:embed="rId3" name="sound002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otoshow_with_music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Photoshow_with_music</Template>
  <TotalTime>5</TotalTime>
  <Words>44</Words>
  <Application>Microsoft Office PowerPoint</Application>
  <PresentationFormat>Экран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Photoshow_with_music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uzer</dc:creator>
  <cp:lastModifiedBy>uzer</cp:lastModifiedBy>
  <cp:revision>7</cp:revision>
  <dcterms:created xsi:type="dcterms:W3CDTF">2018-01-28T08:04:39Z</dcterms:created>
  <dcterms:modified xsi:type="dcterms:W3CDTF">2019-10-13T10:16:10Z</dcterms:modified>
</cp:coreProperties>
</file>