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84" r:id="rId4"/>
    <p:sldId id="285" r:id="rId5"/>
    <p:sldId id="286" r:id="rId6"/>
    <p:sldId id="287" r:id="rId7"/>
    <p:sldId id="288" r:id="rId8"/>
    <p:sldId id="291" r:id="rId9"/>
    <p:sldId id="290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59AEA7-6043-423A-B5D3-ACC3E8FEDF00}" type="datetimeFigureOut">
              <a:rPr lang="ru-RU" smtClean="0"/>
              <a:pPr/>
              <a:t>15.09.2021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998CCB-1EF6-41A6-8900-BA110CA25C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0758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998CCB-1EF6-41A6-8900-BA110CA25C16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cloud.mail.ru/stock/82Vor1yJo2h9Zozqy8yj28M4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ександр\Desktop\Downloads\спортивная рам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915816" y="22048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55576" y="1844824"/>
            <a:ext cx="7344816" cy="181588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«Проект на тему : « Обогащение физкультурного уголка нетрадиционным оборудованием с помощью родителей»</a:t>
            </a:r>
          </a:p>
          <a:p>
            <a:pPr algn="ctr"/>
            <a:endParaRPr lang="ru-RU" sz="2800" dirty="0"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ександр\Desktop\Downloads\спортивная рам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915816" y="22048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-180528" y="2204864"/>
            <a:ext cx="7344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/>
          </a:p>
        </p:txBody>
      </p:sp>
      <p:pic>
        <p:nvPicPr>
          <p:cNvPr id="5" name="Picture 2" descr="C:\Users\User\Desktop\CollageMaker_20210202_1253258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340768"/>
            <a:ext cx="1442367" cy="185738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131840" y="162880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Белоусова Елена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Владимировна, воспитатель 1 кат.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ГБОУ СОШ №1 «ОЦ»</a:t>
            </a:r>
          </a:p>
          <a:p>
            <a:pPr>
              <a:buNone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Смышляевка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СП «Детский сад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Янтарик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pic>
        <p:nvPicPr>
          <p:cNvPr id="7" name="Picture 3" descr="F:\бдд\изображение_viber_2021-02-02_20-47-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3501008"/>
            <a:ext cx="1452469" cy="185738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059832" y="378904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Коняева Екатерина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Григорьевна, воспитатель 1 кат.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ГБОУ СОШ №1 «ОЦ»</a:t>
            </a:r>
          </a:p>
          <a:p>
            <a:pPr>
              <a:buNone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Смышляевка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СП «Детский сад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Янтарик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ександр\Desktop\Downloads\спортивная рам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915816" y="22048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827585" y="2492896"/>
            <a:ext cx="7344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1124744"/>
            <a:ext cx="7056784" cy="163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«Забота о здоровье - это важнейший труд воспитателя. От жизнерадостности, бодрости детей зависит их духовная жизнь, мировоззрение, умственное развитие, прочность знаний, вера в свои силы»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В. А. Сухомлинский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43608" y="2852936"/>
            <a:ext cx="6840760" cy="230832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Актуальность проекта: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Гиподинамия современного ребёнка.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Поиск новых  средств  и методов повышения эффективности физкультурно-оздоровительной работы в дошкольных учреждениях, создание оптимальных условий для всестороннего гармоничного развития личности ребёнка.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ександр\Desktop\Downloads\спортивная рам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915816" y="22048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827585" y="2492896"/>
            <a:ext cx="7344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980728"/>
            <a:ext cx="6624736" cy="169277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 проекта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Стимулирование и совершенствование развития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двигательных способностей и физических качеств у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детей посредством использования нестандартного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оборудования.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2780928"/>
            <a:ext cx="7560840" cy="390876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Укреплять здоровье детей.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Формировать двигательные умения и навыки.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Расширять круг представлений о разнообразных видах физкультурных упражнений с нетрадиционным оборудованием, их оздоровительном значении.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Применять нестандартное оборудование в самостоятельной деятельности для повышения двигательной активности.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Воспитывать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интерес к занятиям физической культурой.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Побуждать родителей к взаимодействию по приобщению детей к занятиям физкультурой, охране и укреплению их здоровья. </a:t>
            </a:r>
          </a:p>
          <a:p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ександр\Desktop\Downloads\спортивная рам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384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915816" y="22048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827585" y="2492896"/>
            <a:ext cx="7344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1844824"/>
            <a:ext cx="545435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Участники проекта:</a:t>
            </a: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Дети 6-7 лет, воспитатели, родители.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Срок реализации проекта: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Март 2021 г. – апрель 2021 г.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Картотека и предметы оборудования могут дополняться и изменяться постоянно.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ександр\Desktop\Downloads\спортивная рам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915816" y="22048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827585" y="2492896"/>
            <a:ext cx="7344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1052736"/>
            <a:ext cx="655272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Нетрадиционное оборудование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это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оборудование, сделанное своими руками.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Способствует решению задач физического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развития детей.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Должно отвечать предъявленным требованиям.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2708920"/>
            <a:ext cx="72008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Санитарно-гигиенические требования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Нетрадиционное оборудование должно быть: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безопасным;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максимально эффективным;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удобным к применению;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компактным;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универсальным;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технологичным и простым в изготовлении;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эстетическим.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ександр\Desktop\Downloads\спортивная рам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915816" y="22048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827585" y="2492896"/>
            <a:ext cx="7344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404664"/>
            <a:ext cx="8064896" cy="3200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Этапы работы с родителями:</a:t>
            </a:r>
          </a:p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Подготовительный этап</a:t>
            </a:r>
            <a:endParaRPr lang="ru-RU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Проведение стартовой диагностики – выявление групп детей с низким уровнем развития физических качеств.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Выявление потребности в нетрадиционном оборудовании.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Изучение литературы по данной теме.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Подготовка для родителей иллюстративного материала о нетрадиционном оборудовании для физкультурного уголка и способах его изготовления. 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Определение плана работы по изготовлению нестандартного оборудования.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3284984"/>
            <a:ext cx="792088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Практический этап </a:t>
            </a:r>
            <a:endParaRPr lang="ru-RU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Составление картотеки нестандартного оборудования.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Изготовление оборудования совместно с родителями.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Проведение комплекса оздоровительно – образовательных и воспитательных мероприятий с использованием нестандартного оборудования.</a:t>
            </a:r>
          </a:p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Заключительный этап:</a:t>
            </a:r>
            <a:endParaRPr lang="ru-RU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Организация спортивного мероприятия с использованием нестандартного оборудования.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Проведение итоговой диагностики и выявление увеличения динамики высокого уровня развития по физическому развитию детей.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Александр\Desktop\Downloads\спортивная рам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-171400"/>
            <a:ext cx="9409045" cy="705678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Совместная деятельность родителей и воспитателей по обогащению физкультурного уголка в ДОУ</a:t>
            </a:r>
            <a:endParaRPr lang="ru-RU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Видео ролик прилагается: ссылка на видео ролик </a:t>
            </a:r>
            <a:r>
              <a:rPr lang="en-US" sz="2000" dirty="0">
                <a:latin typeface="Times New Roman" pitchFamily="18" charset="0"/>
                <a:cs typeface="Times New Roman" pitchFamily="18" charset="0"/>
                <a:hlinkClick r:id="rId3"/>
              </a:rPr>
              <a:t>https://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3"/>
              </a:rPr>
              <a:t>cloud.mail.ru/stock/82Vor1yJo2h9Zozqy8yj28M4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10633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ександр\Desktop\Downloads\спортивная рам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915816" y="22048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827585" y="2492896"/>
            <a:ext cx="7344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/>
          </a:p>
        </p:txBody>
      </p:sp>
      <p:pic>
        <p:nvPicPr>
          <p:cNvPr id="2050" name="Picture 2" descr="https://ds05.infourok.ru/uploads/ex/0592/00013e11-97d59e2d/img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1142984"/>
            <a:ext cx="7203650" cy="48710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326</Words>
  <Application>Microsoft Office PowerPoint</Application>
  <PresentationFormat>Экран (4:3)</PresentationFormat>
  <Paragraphs>64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Совместная деятельность родителей и воспитателей по обогащению физкультурного уголка в ДОУ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Александр</dc:creator>
  <cp:lastModifiedBy>макс</cp:lastModifiedBy>
  <cp:revision>79</cp:revision>
  <dcterms:created xsi:type="dcterms:W3CDTF">2021-04-24T12:11:06Z</dcterms:created>
  <dcterms:modified xsi:type="dcterms:W3CDTF">2021-09-15T04:51:57Z</dcterms:modified>
</cp:coreProperties>
</file>